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7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7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2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6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4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1E36-6DFC-3F4A-AD18-5687C6CAC680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5C818-0F92-EC4A-BB7A-CC5AC0F20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33869"/>
            <a:ext cx="8204698" cy="2909360"/>
          </a:xfrm>
        </p:spPr>
        <p:txBody>
          <a:bodyPr/>
          <a:lstStyle/>
          <a:p>
            <a:r>
              <a:rPr lang="en-US" dirty="0" smtClean="0">
                <a:latin typeface="Chalkduster"/>
              </a:rPr>
              <a:t>1960s &amp; 1970s Social Groups</a:t>
            </a:r>
            <a:endParaRPr lang="en-US" dirty="0">
              <a:latin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7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Black Power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028" r="-21028"/>
          <a:stretch>
            <a:fillRect/>
          </a:stretch>
        </p:blipFill>
        <p:spPr>
          <a:xfrm>
            <a:off x="0" y="1417638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86" y="1417638"/>
            <a:ext cx="3712174" cy="526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452" y="1417637"/>
            <a:ext cx="5138189" cy="5044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360" y="1417636"/>
            <a:ext cx="5666674" cy="527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7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The New Left</a:t>
            </a:r>
            <a:endParaRPr lang="en-US" dirty="0">
              <a:latin typeface="Chalkduster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511" r="-405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t="10219" b="10219"/>
          <a:stretch>
            <a:fillRect/>
          </a:stretch>
        </p:blipFill>
        <p:spPr>
          <a:xfrm>
            <a:off x="457200" y="1815438"/>
            <a:ext cx="8229600" cy="452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928" y="1414169"/>
            <a:ext cx="4740437" cy="471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928" y="1089696"/>
            <a:ext cx="3975100" cy="546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769" y="1414169"/>
            <a:ext cx="4913712" cy="49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1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Feminism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054" r="-1405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1600200"/>
            <a:ext cx="3543300" cy="505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755" y="490332"/>
            <a:ext cx="4744092" cy="6159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44" y="1212769"/>
            <a:ext cx="6780683" cy="50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Gay Rights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830" r="-37830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569" y="1417638"/>
            <a:ext cx="5499100" cy="485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220" y="1892765"/>
            <a:ext cx="4241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duster"/>
              </a:rPr>
              <a:t>Native Americans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772" r="-36772"/>
          <a:stretch>
            <a:fillRect/>
          </a:stretch>
        </p:blipFill>
        <p:spPr>
          <a:xfrm>
            <a:off x="231865" y="1682148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32" y="796856"/>
            <a:ext cx="63627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94" y="729418"/>
            <a:ext cx="5782438" cy="57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Latino Activists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91" y="274638"/>
            <a:ext cx="4834903" cy="6156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89" y="1417638"/>
            <a:ext cx="7337010" cy="4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89" y="1295400"/>
            <a:ext cx="65405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6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Environmentalists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133" b="14133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7329353" cy="6126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779" y="81124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Hippies/Counter-Culture</a:t>
            </a:r>
            <a:endParaRPr lang="en-US" dirty="0">
              <a:latin typeface="Chalkduster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008" b="18008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87" y="274638"/>
            <a:ext cx="8460313" cy="6429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0" y="1193800"/>
            <a:ext cx="6985000" cy="445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900" y="0"/>
            <a:ext cx="3396518" cy="6453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688" y="385769"/>
            <a:ext cx="4031637" cy="60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</a:rPr>
              <a:t>The Silent Majority</a:t>
            </a:r>
            <a:endParaRPr lang="en-US" dirty="0">
              <a:latin typeface="Chalkdus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65" y="910416"/>
            <a:ext cx="4114800" cy="547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65" y="1731963"/>
            <a:ext cx="5080000" cy="439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513" y="984207"/>
            <a:ext cx="3810000" cy="565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11" y="910416"/>
            <a:ext cx="7733189" cy="5165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70" y="1037416"/>
            <a:ext cx="7620000" cy="53467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1384" y="1550223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3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26</Words>
  <Application>Microsoft Macintosh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1960s &amp; 1970s Social Groups</vt:lpstr>
      <vt:lpstr>The New Left</vt:lpstr>
      <vt:lpstr>Feminism</vt:lpstr>
      <vt:lpstr>Gay Rights</vt:lpstr>
      <vt:lpstr>Native Americans</vt:lpstr>
      <vt:lpstr>Latino Activists</vt:lpstr>
      <vt:lpstr>Environmentalists</vt:lpstr>
      <vt:lpstr>Hippies/Counter-Culture</vt:lpstr>
      <vt:lpstr>The Silent Majority</vt:lpstr>
      <vt:lpstr>Black Power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1960s &amp; 1970s Social Groups</dc:title>
  <dc:creator>Andrew Owens</dc:creator>
  <cp:lastModifiedBy>Andrew Owens</cp:lastModifiedBy>
  <cp:revision>15</cp:revision>
  <dcterms:created xsi:type="dcterms:W3CDTF">2012-04-16T17:02:08Z</dcterms:created>
  <dcterms:modified xsi:type="dcterms:W3CDTF">2013-04-08T15:36:29Z</dcterms:modified>
</cp:coreProperties>
</file>