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diagrams/drawing2.xml" ContentType="application/vnd.ms-office.drawingml.diagramDrawing+xml"/>
  <Override PartName="/ppt/diagrams/drawing4.xml" ContentType="application/vnd.ms-office.drawingml.diagramDrawing+xml"/>
  <Override PartName="/ppt/diagrams/colors1.xml" ContentType="application/vnd.openxmlformats-officedocument.drawingml.diagramColors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quickStyle3.xml" ContentType="application/vnd.openxmlformats-officedocument.drawingml.diagramStyle+xml"/>
  <Override PartName="/ppt/diagrams/layout4.xml" ContentType="application/vnd.openxmlformats-officedocument.drawingml.diagramLayout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diagrams/data6.xml" ContentType="application/vnd.openxmlformats-officedocument.drawingml.diagramData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diagrams/data3.xml" ContentType="application/vnd.openxmlformats-officedocument.drawingml.diagramData+xml"/>
  <Override PartName="/ppt/diagrams/quickStyle1.xml" ContentType="application/vnd.openxmlformats-officedocument.drawingml.diagramStyl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diagrams/quickStyle5.xml" ContentType="application/vnd.openxmlformats-officedocument.drawingml.diagramStyle+xml"/>
  <Default Extension="png" ContentType="image/png"/>
  <Override PartName="/docProps/core.xml" ContentType="application/vnd.openxmlformats-package.core-propertie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diagrams/colors4.xml" ContentType="application/vnd.openxmlformats-officedocument.drawingml.diagramColors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14.xml" ContentType="application/vnd.openxmlformats-officedocument.presentationml.slide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data5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3.xml" ContentType="application/vnd.openxmlformats-officedocument.drawingml.diagramColors+xml"/>
  <Override PartName="/ppt/diagrams/data4.xml" ContentType="application/vnd.openxmlformats-officedocument.drawingml.diagramData+xml"/>
  <Override PartName="/ppt/notesSlides/notesSlide5.xml" ContentType="application/vnd.openxmlformats-officedocument.presentationml.notesSlide+xml"/>
  <Override PartName="/ppt/diagrams/drawing6.xml" ContentType="application/vnd.ms-office.drawingml.diagramDrawing+xml"/>
  <Override PartName="/ppt/slideLayouts/slideLayout1.xml" ContentType="application/vnd.openxmlformats-officedocument.presentationml.slideLayout+xml"/>
  <Override PartName="/ppt/diagrams/layout5.xml" ContentType="application/vnd.openxmlformats-officedocument.drawingml.diagramLayout+xml"/>
  <Override PartName="/ppt/theme/theme1.xml" ContentType="application/vnd.openxmlformats-officedocument.theme+xml"/>
  <Override PartName="/ppt/diagrams/quickStyle6.xml" ContentType="application/vnd.openxmlformats-officedocument.drawingml.diagram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diagrams/layout6.xml" ContentType="application/vnd.openxmlformats-officedocument.drawingml.diagramLayout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diagrams/drawing1.xml" ContentType="application/vnd.ms-office.drawingml.diagramDrawing+xml"/>
  <Override PartName="/ppt/diagrams/colors5.xml" ContentType="application/vnd.openxmlformats-officedocument.drawingml.diagramColors+xml"/>
  <Override PartName="/ppt/slides/slide24.xml" ContentType="application/vnd.openxmlformats-officedocument.presentationml.slide+xml"/>
  <Override PartName="/ppt/diagrams/layout3.xml" ContentType="application/vnd.openxmlformats-officedocument.drawingml.diagramLayout+xml"/>
  <Override PartName="/ppt/diagrams/colors6.xml" ContentType="application/vnd.openxmlformats-officedocument.drawingml.diagramColors+xml"/>
  <Override PartName="/ppt/diagrams/colors2.xml" ContentType="application/vnd.openxmlformats-officedocument.drawingml.diagramColors+xml"/>
  <Override PartName="/ppt/slides/slide6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Default Extension="pdf" ContentType="application/pdf"/>
  <Override PartName="/ppt/slideLayouts/slideLayout12.xml" ContentType="application/vnd.openxmlformats-officedocument.presentationml.slideLayout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8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9" r:id="rId11"/>
    <p:sldId id="264" r:id="rId12"/>
    <p:sldId id="270" r:id="rId13"/>
    <p:sldId id="265" r:id="rId14"/>
    <p:sldId id="277" r:id="rId15"/>
    <p:sldId id="267" r:id="rId16"/>
    <p:sldId id="266" r:id="rId17"/>
    <p:sldId id="278" r:id="rId18"/>
    <p:sldId id="271" r:id="rId19"/>
    <p:sldId id="272" r:id="rId20"/>
    <p:sldId id="273" r:id="rId21"/>
    <p:sldId id="276" r:id="rId22"/>
    <p:sldId id="279" r:id="rId23"/>
    <p:sldId id="274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6" clrMode="bw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407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handoutMaster" Target="handoutMasters/handout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interSettings" Target="printerSettings/printerSettings1.bin"/><Relationship Id="rId26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11" Type="http://schemas.openxmlformats.org/officeDocument/2006/relationships/slide" Target="slides/slide10.xml"/><Relationship Id="rId29" Type="http://schemas.openxmlformats.org/officeDocument/2006/relationships/presProps" Target="pres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E775B-9B4B-904B-853D-04B7AF7383F8}" type="doc">
      <dgm:prSet loTypeId="urn:microsoft.com/office/officeart/2005/8/layout/vList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2809F3-99DD-8B40-8AC4-37A4F979E702}">
      <dgm:prSet phldrT="[Text]"/>
      <dgm:spPr/>
      <dgm:t>
        <a:bodyPr/>
        <a:lstStyle/>
        <a:p>
          <a:r>
            <a:rPr lang="en-US" dirty="0" smtClean="0"/>
            <a:t>Work</a:t>
          </a:r>
          <a:endParaRPr lang="en-US" dirty="0"/>
        </a:p>
      </dgm:t>
    </dgm:pt>
    <dgm:pt modelId="{8A01FD05-4D6A-254F-8414-C65B6CA30C3E}" type="parTrans" cxnId="{1180A0C2-0E30-8D4E-A22A-93C595D4C9DC}">
      <dgm:prSet/>
      <dgm:spPr/>
      <dgm:t>
        <a:bodyPr/>
        <a:lstStyle/>
        <a:p>
          <a:endParaRPr lang="en-US"/>
        </a:p>
      </dgm:t>
    </dgm:pt>
    <dgm:pt modelId="{DBF9C2C1-7B1B-3D47-B5EB-0653ED322A60}" type="sibTrans" cxnId="{1180A0C2-0E30-8D4E-A22A-93C595D4C9DC}">
      <dgm:prSet/>
      <dgm:spPr/>
      <dgm:t>
        <a:bodyPr/>
        <a:lstStyle/>
        <a:p>
          <a:endParaRPr lang="en-US"/>
        </a:p>
      </dgm:t>
    </dgm:pt>
    <dgm:pt modelId="{75E261D5-C149-2D40-A43A-50665E6EA371}">
      <dgm:prSet phldrT="[Text]"/>
      <dgm:spPr/>
      <dgm:t>
        <a:bodyPr/>
        <a:lstStyle/>
        <a:p>
          <a:r>
            <a:rPr lang="en-US" dirty="0" smtClean="0"/>
            <a:t> = force*dist</a:t>
          </a:r>
          <a:endParaRPr lang="en-US" dirty="0"/>
        </a:p>
      </dgm:t>
    </dgm:pt>
    <dgm:pt modelId="{DF82DBF2-5FE8-9048-BC3F-7BFAD86CCAC5}" type="parTrans" cxnId="{26E370B7-DD5C-8247-967D-8C384B10B4DC}">
      <dgm:prSet/>
      <dgm:spPr/>
      <dgm:t>
        <a:bodyPr/>
        <a:lstStyle/>
        <a:p>
          <a:endParaRPr lang="en-US"/>
        </a:p>
      </dgm:t>
    </dgm:pt>
    <dgm:pt modelId="{1646C6FF-8F81-FF44-8A94-10FC0808EA62}" type="sibTrans" cxnId="{26E370B7-DD5C-8247-967D-8C384B10B4DC}">
      <dgm:prSet/>
      <dgm:spPr/>
      <dgm:t>
        <a:bodyPr/>
        <a:lstStyle/>
        <a:p>
          <a:endParaRPr lang="en-US"/>
        </a:p>
      </dgm:t>
    </dgm:pt>
    <dgm:pt modelId="{1FAC75DC-D71E-704A-BA3B-4A7871F7733B}">
      <dgm:prSet phldrT="[Text]"/>
      <dgm:spPr/>
      <dgm:t>
        <a:bodyPr/>
        <a:lstStyle/>
        <a:p>
          <a:r>
            <a:rPr lang="en-US" dirty="0" smtClean="0"/>
            <a:t>Power</a:t>
          </a:r>
          <a:endParaRPr lang="en-US" dirty="0"/>
        </a:p>
      </dgm:t>
    </dgm:pt>
    <dgm:pt modelId="{03FC7E5C-1CB7-714B-91BE-F2CA092DE7F4}" type="parTrans" cxnId="{169B52E7-20D0-F64E-BBC1-2A3C1C2493C7}">
      <dgm:prSet/>
      <dgm:spPr/>
      <dgm:t>
        <a:bodyPr/>
        <a:lstStyle/>
        <a:p>
          <a:endParaRPr lang="en-US"/>
        </a:p>
      </dgm:t>
    </dgm:pt>
    <dgm:pt modelId="{1093441B-3752-FC43-9E04-F6F791D002F6}" type="sibTrans" cxnId="{169B52E7-20D0-F64E-BBC1-2A3C1C2493C7}">
      <dgm:prSet/>
      <dgm:spPr/>
      <dgm:t>
        <a:bodyPr/>
        <a:lstStyle/>
        <a:p>
          <a:endParaRPr lang="en-US"/>
        </a:p>
      </dgm:t>
    </dgm:pt>
    <dgm:pt modelId="{6F2AAB4D-6B69-E04F-908B-C6664E60A7B3}">
      <dgm:prSet phldrT="[Text]"/>
      <dgm:spPr/>
      <dgm:t>
        <a:bodyPr/>
        <a:lstStyle/>
        <a:p>
          <a:r>
            <a:rPr lang="en-US" dirty="0" smtClean="0"/>
            <a:t> = work/time</a:t>
          </a:r>
          <a:endParaRPr lang="en-US" dirty="0"/>
        </a:p>
      </dgm:t>
    </dgm:pt>
    <dgm:pt modelId="{473D7C84-AA0C-F247-8620-53A759DAC0FC}" type="parTrans" cxnId="{8FF3C0AD-F443-0C41-AAC2-7C50E40F34F2}">
      <dgm:prSet/>
      <dgm:spPr/>
      <dgm:t>
        <a:bodyPr/>
        <a:lstStyle/>
        <a:p>
          <a:endParaRPr lang="en-US"/>
        </a:p>
      </dgm:t>
    </dgm:pt>
    <dgm:pt modelId="{287AF71A-56D1-704F-8B69-CA822F554D95}" type="sibTrans" cxnId="{8FF3C0AD-F443-0C41-AAC2-7C50E40F34F2}">
      <dgm:prSet/>
      <dgm:spPr/>
      <dgm:t>
        <a:bodyPr/>
        <a:lstStyle/>
        <a:p>
          <a:endParaRPr lang="en-US"/>
        </a:p>
      </dgm:t>
    </dgm:pt>
    <dgm:pt modelId="{361BB12F-122B-6848-8C59-D3EA6722B9E5}">
      <dgm:prSet phldrT="[Text]"/>
      <dgm:spPr/>
      <dgm:t>
        <a:bodyPr/>
        <a:lstStyle/>
        <a:p>
          <a:r>
            <a:rPr lang="en-US" dirty="0" smtClean="0"/>
            <a:t> Watts (J/</a:t>
          </a:r>
          <a:r>
            <a:rPr lang="en-US" dirty="0" err="1" smtClean="0"/>
            <a:t>s</a:t>
          </a:r>
          <a:r>
            <a:rPr lang="en-US" dirty="0" smtClean="0"/>
            <a:t>)</a:t>
          </a:r>
          <a:endParaRPr lang="en-US" dirty="0"/>
        </a:p>
      </dgm:t>
    </dgm:pt>
    <dgm:pt modelId="{0A34D07D-A9BB-D749-9482-A65602191830}" type="parTrans" cxnId="{3026B228-C5FB-7146-AD19-9066000726D2}">
      <dgm:prSet/>
      <dgm:spPr/>
      <dgm:t>
        <a:bodyPr/>
        <a:lstStyle/>
        <a:p>
          <a:endParaRPr lang="en-US"/>
        </a:p>
      </dgm:t>
    </dgm:pt>
    <dgm:pt modelId="{0C17BD2F-4FC7-3A48-ABFA-CCEAD4FD84D1}" type="sibTrans" cxnId="{3026B228-C5FB-7146-AD19-9066000726D2}">
      <dgm:prSet/>
      <dgm:spPr/>
      <dgm:t>
        <a:bodyPr/>
        <a:lstStyle/>
        <a:p>
          <a:endParaRPr lang="en-US"/>
        </a:p>
      </dgm:t>
    </dgm:pt>
    <dgm:pt modelId="{0AB716E6-2196-8442-B000-9F6A599928DB}">
      <dgm:prSet phldrT="[Text]"/>
      <dgm:spPr/>
      <dgm:t>
        <a:bodyPr/>
        <a:lstStyle/>
        <a:p>
          <a:r>
            <a:rPr lang="en-US" dirty="0" smtClean="0"/>
            <a:t> Joules (N*</a:t>
          </a:r>
          <a:r>
            <a:rPr lang="en-US" dirty="0" err="1" smtClean="0"/>
            <a:t>m</a:t>
          </a:r>
          <a:r>
            <a:rPr lang="en-US" dirty="0" smtClean="0"/>
            <a:t>)</a:t>
          </a:r>
          <a:endParaRPr lang="en-US" dirty="0"/>
        </a:p>
      </dgm:t>
    </dgm:pt>
    <dgm:pt modelId="{9AB7EA53-1D40-C74A-83F7-5E00FC29FC14}" type="parTrans" cxnId="{EC9D5347-63AB-E845-9199-7D5151784517}">
      <dgm:prSet/>
      <dgm:spPr/>
      <dgm:t>
        <a:bodyPr/>
        <a:lstStyle/>
        <a:p>
          <a:endParaRPr lang="en-US"/>
        </a:p>
      </dgm:t>
    </dgm:pt>
    <dgm:pt modelId="{B1D5C797-141F-5744-9526-E05AB3748835}" type="sibTrans" cxnId="{EC9D5347-63AB-E845-9199-7D5151784517}">
      <dgm:prSet/>
      <dgm:spPr/>
      <dgm:t>
        <a:bodyPr/>
        <a:lstStyle/>
        <a:p>
          <a:endParaRPr lang="en-US"/>
        </a:p>
      </dgm:t>
    </dgm:pt>
    <dgm:pt modelId="{3E74F1C7-0A58-184A-892D-B7345768AAE9}" type="pres">
      <dgm:prSet presAssocID="{6ACE775B-9B4B-904B-853D-04B7AF7383F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F2C5493-844B-744D-88F3-C8F5791626E7}" type="pres">
      <dgm:prSet presAssocID="{422809F3-99DD-8B40-8AC4-37A4F979E702}" presName="linNode" presStyleCnt="0"/>
      <dgm:spPr/>
    </dgm:pt>
    <dgm:pt modelId="{E736D70E-CAC6-074D-946F-8FB6D72CB5FB}" type="pres">
      <dgm:prSet presAssocID="{422809F3-99DD-8B40-8AC4-37A4F979E702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94B4D-4D3C-FE45-AA44-E41DF9984EB1}" type="pres">
      <dgm:prSet presAssocID="{422809F3-99DD-8B40-8AC4-37A4F979E702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9CE58-3B68-3845-A37A-F1BFC414EF6A}" type="pres">
      <dgm:prSet presAssocID="{DBF9C2C1-7B1B-3D47-B5EB-0653ED322A60}" presName="spacing" presStyleCnt="0"/>
      <dgm:spPr/>
    </dgm:pt>
    <dgm:pt modelId="{1595A7B0-FE15-BB45-BB12-E376B061B0D3}" type="pres">
      <dgm:prSet presAssocID="{1FAC75DC-D71E-704A-BA3B-4A7871F7733B}" presName="linNode" presStyleCnt="0"/>
      <dgm:spPr/>
    </dgm:pt>
    <dgm:pt modelId="{1581C13B-B8DA-D449-AE75-14E70EF7B5AB}" type="pres">
      <dgm:prSet presAssocID="{1FAC75DC-D71E-704A-BA3B-4A7871F7733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7C8C1-D33F-1E4D-871C-9DCB9D93F6E0}" type="pres">
      <dgm:prSet presAssocID="{1FAC75DC-D71E-704A-BA3B-4A7871F7733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E370B7-DD5C-8247-967D-8C384B10B4DC}" srcId="{422809F3-99DD-8B40-8AC4-37A4F979E702}" destId="{75E261D5-C149-2D40-A43A-50665E6EA371}" srcOrd="0" destOrd="0" parTransId="{DF82DBF2-5FE8-9048-BC3F-7BFAD86CCAC5}" sibTransId="{1646C6FF-8F81-FF44-8A94-10FC0808EA62}"/>
    <dgm:cxn modelId="{3026B228-C5FB-7146-AD19-9066000726D2}" srcId="{1FAC75DC-D71E-704A-BA3B-4A7871F7733B}" destId="{361BB12F-122B-6848-8C59-D3EA6722B9E5}" srcOrd="1" destOrd="0" parTransId="{0A34D07D-A9BB-D749-9482-A65602191830}" sibTransId="{0C17BD2F-4FC7-3A48-ABFA-CCEAD4FD84D1}"/>
    <dgm:cxn modelId="{169B52E7-20D0-F64E-BBC1-2A3C1C2493C7}" srcId="{6ACE775B-9B4B-904B-853D-04B7AF7383F8}" destId="{1FAC75DC-D71E-704A-BA3B-4A7871F7733B}" srcOrd="1" destOrd="0" parTransId="{03FC7E5C-1CB7-714B-91BE-F2CA092DE7F4}" sibTransId="{1093441B-3752-FC43-9E04-F6F791D002F6}"/>
    <dgm:cxn modelId="{1180A0C2-0E30-8D4E-A22A-93C595D4C9DC}" srcId="{6ACE775B-9B4B-904B-853D-04B7AF7383F8}" destId="{422809F3-99DD-8B40-8AC4-37A4F979E702}" srcOrd="0" destOrd="0" parTransId="{8A01FD05-4D6A-254F-8414-C65B6CA30C3E}" sibTransId="{DBF9C2C1-7B1B-3D47-B5EB-0653ED322A60}"/>
    <dgm:cxn modelId="{EC9D5347-63AB-E845-9199-7D5151784517}" srcId="{422809F3-99DD-8B40-8AC4-37A4F979E702}" destId="{0AB716E6-2196-8442-B000-9F6A599928DB}" srcOrd="1" destOrd="0" parTransId="{9AB7EA53-1D40-C74A-83F7-5E00FC29FC14}" sibTransId="{B1D5C797-141F-5744-9526-E05AB3748835}"/>
    <dgm:cxn modelId="{52E0D458-447D-D14E-AA68-CE8C8A9C76F2}" type="presOf" srcId="{75E261D5-C149-2D40-A43A-50665E6EA371}" destId="{F8C94B4D-4D3C-FE45-AA44-E41DF9984EB1}" srcOrd="0" destOrd="0" presId="urn:microsoft.com/office/officeart/2005/8/layout/vList6"/>
    <dgm:cxn modelId="{BA841E7E-4A84-1441-A032-36D4A1AE513E}" type="presOf" srcId="{0AB716E6-2196-8442-B000-9F6A599928DB}" destId="{F8C94B4D-4D3C-FE45-AA44-E41DF9984EB1}" srcOrd="0" destOrd="1" presId="urn:microsoft.com/office/officeart/2005/8/layout/vList6"/>
    <dgm:cxn modelId="{87C10C43-3112-F441-BA32-329D9406E7EA}" type="presOf" srcId="{6ACE775B-9B4B-904B-853D-04B7AF7383F8}" destId="{3E74F1C7-0A58-184A-892D-B7345768AAE9}" srcOrd="0" destOrd="0" presId="urn:microsoft.com/office/officeart/2005/8/layout/vList6"/>
    <dgm:cxn modelId="{8FF3C0AD-F443-0C41-AAC2-7C50E40F34F2}" srcId="{1FAC75DC-D71E-704A-BA3B-4A7871F7733B}" destId="{6F2AAB4D-6B69-E04F-908B-C6664E60A7B3}" srcOrd="0" destOrd="0" parTransId="{473D7C84-AA0C-F247-8620-53A759DAC0FC}" sibTransId="{287AF71A-56D1-704F-8B69-CA822F554D95}"/>
    <dgm:cxn modelId="{290D5C37-3AAF-2042-BEAA-1F62AF3240F8}" type="presOf" srcId="{1FAC75DC-D71E-704A-BA3B-4A7871F7733B}" destId="{1581C13B-B8DA-D449-AE75-14E70EF7B5AB}" srcOrd="0" destOrd="0" presId="urn:microsoft.com/office/officeart/2005/8/layout/vList6"/>
    <dgm:cxn modelId="{6B11993C-3E75-D04E-B82E-36EFD91C0CEC}" type="presOf" srcId="{422809F3-99DD-8B40-8AC4-37A4F979E702}" destId="{E736D70E-CAC6-074D-946F-8FB6D72CB5FB}" srcOrd="0" destOrd="0" presId="urn:microsoft.com/office/officeart/2005/8/layout/vList6"/>
    <dgm:cxn modelId="{947A2C83-8806-B54B-BF08-29AD3F4F0ED9}" type="presOf" srcId="{361BB12F-122B-6848-8C59-D3EA6722B9E5}" destId="{06E7C8C1-D33F-1E4D-871C-9DCB9D93F6E0}" srcOrd="0" destOrd="1" presId="urn:microsoft.com/office/officeart/2005/8/layout/vList6"/>
    <dgm:cxn modelId="{95A5087D-A30E-5849-9BAB-C964C9E63D5D}" type="presOf" srcId="{6F2AAB4D-6B69-E04F-908B-C6664E60A7B3}" destId="{06E7C8C1-D33F-1E4D-871C-9DCB9D93F6E0}" srcOrd="0" destOrd="0" presId="urn:microsoft.com/office/officeart/2005/8/layout/vList6"/>
    <dgm:cxn modelId="{DCE54EBD-660D-894F-937A-D532A39A1B08}" type="presParOf" srcId="{3E74F1C7-0A58-184A-892D-B7345768AAE9}" destId="{DF2C5493-844B-744D-88F3-C8F5791626E7}" srcOrd="0" destOrd="0" presId="urn:microsoft.com/office/officeart/2005/8/layout/vList6"/>
    <dgm:cxn modelId="{63D71146-6E4F-A844-A398-231F5236B629}" type="presParOf" srcId="{DF2C5493-844B-744D-88F3-C8F5791626E7}" destId="{E736D70E-CAC6-074D-946F-8FB6D72CB5FB}" srcOrd="0" destOrd="0" presId="urn:microsoft.com/office/officeart/2005/8/layout/vList6"/>
    <dgm:cxn modelId="{F0E50B2E-5593-7A40-995E-61A2C2E4691E}" type="presParOf" srcId="{DF2C5493-844B-744D-88F3-C8F5791626E7}" destId="{F8C94B4D-4D3C-FE45-AA44-E41DF9984EB1}" srcOrd="1" destOrd="0" presId="urn:microsoft.com/office/officeart/2005/8/layout/vList6"/>
    <dgm:cxn modelId="{87F66D6D-417E-7342-9FA2-AD5FB9A076D0}" type="presParOf" srcId="{3E74F1C7-0A58-184A-892D-B7345768AAE9}" destId="{7A79CE58-3B68-3845-A37A-F1BFC414EF6A}" srcOrd="1" destOrd="0" presId="urn:microsoft.com/office/officeart/2005/8/layout/vList6"/>
    <dgm:cxn modelId="{A450456A-13A6-304E-BB2F-5FFB37808586}" type="presParOf" srcId="{3E74F1C7-0A58-184A-892D-B7345768AAE9}" destId="{1595A7B0-FE15-BB45-BB12-E376B061B0D3}" srcOrd="2" destOrd="0" presId="urn:microsoft.com/office/officeart/2005/8/layout/vList6"/>
    <dgm:cxn modelId="{0B6AC75D-92B3-8646-8E8D-98344E1F0E3D}" type="presParOf" srcId="{1595A7B0-FE15-BB45-BB12-E376B061B0D3}" destId="{1581C13B-B8DA-D449-AE75-14E70EF7B5AB}" srcOrd="0" destOrd="0" presId="urn:microsoft.com/office/officeart/2005/8/layout/vList6"/>
    <dgm:cxn modelId="{AAF5428A-342B-9649-AC8D-DFBCB95005C1}" type="presParOf" srcId="{1595A7B0-FE15-BB45-BB12-E376B061B0D3}" destId="{06E7C8C1-D33F-1E4D-871C-9DCB9D93F6E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D469FC-FE92-A545-964A-21B4FD089090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838B2E-D2E0-9C41-BE79-615A865F7209}">
      <dgm:prSet phldrT="[Text]"/>
      <dgm:spPr/>
      <dgm:t>
        <a:bodyPr/>
        <a:lstStyle/>
        <a:p>
          <a:r>
            <a:rPr lang="en-US" dirty="0" smtClean="0"/>
            <a:t>Energy</a:t>
          </a:r>
          <a:endParaRPr lang="en-US" dirty="0"/>
        </a:p>
      </dgm:t>
    </dgm:pt>
    <dgm:pt modelId="{755E8AA6-B8EA-FC47-937A-8224ECE9F98F}" type="parTrans" cxnId="{33BD76A9-14AA-7D46-805F-A444A8B37AC7}">
      <dgm:prSet/>
      <dgm:spPr/>
      <dgm:t>
        <a:bodyPr/>
        <a:lstStyle/>
        <a:p>
          <a:endParaRPr lang="en-US"/>
        </a:p>
      </dgm:t>
    </dgm:pt>
    <dgm:pt modelId="{B91F4E1D-AB53-3042-8A58-45261F4D78F9}" type="sibTrans" cxnId="{33BD76A9-14AA-7D46-805F-A444A8B37AC7}">
      <dgm:prSet/>
      <dgm:spPr/>
      <dgm:t>
        <a:bodyPr/>
        <a:lstStyle/>
        <a:p>
          <a:endParaRPr lang="en-US"/>
        </a:p>
      </dgm:t>
    </dgm:pt>
    <dgm:pt modelId="{D2FE4EE2-B015-F044-B3AF-EEAF07F0173C}">
      <dgm:prSet phldrT="[Text]"/>
      <dgm:spPr/>
      <dgm:t>
        <a:bodyPr/>
        <a:lstStyle/>
        <a:p>
          <a:r>
            <a:rPr lang="en-US" dirty="0" smtClean="0"/>
            <a:t>Mechanical</a:t>
          </a:r>
          <a:endParaRPr lang="en-US" dirty="0"/>
        </a:p>
      </dgm:t>
    </dgm:pt>
    <dgm:pt modelId="{DA91B58D-C7CA-514E-A3FC-754C1DCCA715}" type="parTrans" cxnId="{06C11089-5D3F-9145-B63F-188A09FC1E81}">
      <dgm:prSet/>
      <dgm:spPr/>
      <dgm:t>
        <a:bodyPr/>
        <a:lstStyle/>
        <a:p>
          <a:endParaRPr lang="en-US"/>
        </a:p>
      </dgm:t>
    </dgm:pt>
    <dgm:pt modelId="{68EDBEA1-D1E7-7F4B-A4D5-0F161D5358C4}" type="sibTrans" cxnId="{06C11089-5D3F-9145-B63F-188A09FC1E81}">
      <dgm:prSet/>
      <dgm:spPr/>
      <dgm:t>
        <a:bodyPr/>
        <a:lstStyle/>
        <a:p>
          <a:endParaRPr lang="en-US"/>
        </a:p>
      </dgm:t>
    </dgm:pt>
    <dgm:pt modelId="{7E407B43-E618-B043-B0F9-9E1C9D12D9A3}">
      <dgm:prSet phldrT="[Text]"/>
      <dgm:spPr/>
      <dgm:t>
        <a:bodyPr/>
        <a:lstStyle/>
        <a:p>
          <a:r>
            <a:rPr lang="en-US" dirty="0" smtClean="0"/>
            <a:t>Potential</a:t>
          </a:r>
          <a:endParaRPr lang="en-US" dirty="0"/>
        </a:p>
      </dgm:t>
    </dgm:pt>
    <dgm:pt modelId="{78A91AA2-3761-FF4E-9F63-84DE2FA47EB5}" type="parTrans" cxnId="{52DD6450-D4EB-2D4A-A47B-AA4EC60CE8BA}">
      <dgm:prSet/>
      <dgm:spPr/>
      <dgm:t>
        <a:bodyPr/>
        <a:lstStyle/>
        <a:p>
          <a:endParaRPr lang="en-US"/>
        </a:p>
      </dgm:t>
    </dgm:pt>
    <dgm:pt modelId="{B9E50F95-E535-E647-B250-B925AFCDF5FF}" type="sibTrans" cxnId="{52DD6450-D4EB-2D4A-A47B-AA4EC60CE8BA}">
      <dgm:prSet/>
      <dgm:spPr/>
      <dgm:t>
        <a:bodyPr/>
        <a:lstStyle/>
        <a:p>
          <a:endParaRPr lang="en-US"/>
        </a:p>
      </dgm:t>
    </dgm:pt>
    <dgm:pt modelId="{F1213B1D-CFF5-0B47-B6F8-C6C0E5962430}">
      <dgm:prSet phldrT="[Text]"/>
      <dgm:spPr/>
      <dgm:t>
        <a:bodyPr/>
        <a:lstStyle/>
        <a:p>
          <a:r>
            <a:rPr lang="en-US" dirty="0" smtClean="0"/>
            <a:t>Kinetic</a:t>
          </a:r>
          <a:endParaRPr lang="en-US" dirty="0"/>
        </a:p>
      </dgm:t>
    </dgm:pt>
    <dgm:pt modelId="{04A6942A-6832-4340-B827-0401FE199E48}" type="parTrans" cxnId="{0EDEC89F-95FE-AB43-A1D3-F20C1BD6C9F3}">
      <dgm:prSet/>
      <dgm:spPr/>
      <dgm:t>
        <a:bodyPr/>
        <a:lstStyle/>
        <a:p>
          <a:endParaRPr lang="en-US"/>
        </a:p>
      </dgm:t>
    </dgm:pt>
    <dgm:pt modelId="{4043AA6C-57D3-9244-BF96-80FD0F6D5AB4}" type="sibTrans" cxnId="{0EDEC89F-95FE-AB43-A1D3-F20C1BD6C9F3}">
      <dgm:prSet/>
      <dgm:spPr/>
      <dgm:t>
        <a:bodyPr/>
        <a:lstStyle/>
        <a:p>
          <a:endParaRPr lang="en-US"/>
        </a:p>
      </dgm:t>
    </dgm:pt>
    <dgm:pt modelId="{5299C9C0-916B-AC4A-A577-5638FDA29C47}">
      <dgm:prSet phldrT="[Text]"/>
      <dgm:spPr/>
      <dgm:t>
        <a:bodyPr/>
        <a:lstStyle/>
        <a:p>
          <a:r>
            <a:rPr lang="en-US" dirty="0" smtClean="0"/>
            <a:t>Gravitational</a:t>
          </a:r>
          <a:endParaRPr lang="en-US" dirty="0"/>
        </a:p>
      </dgm:t>
    </dgm:pt>
    <dgm:pt modelId="{414FC207-5E3D-5C42-8055-4DCC8A8F5A3C}" type="parTrans" cxnId="{540D474F-CEEA-E44A-BE23-B60B8AE3702D}">
      <dgm:prSet/>
      <dgm:spPr/>
      <dgm:t>
        <a:bodyPr/>
        <a:lstStyle/>
        <a:p>
          <a:endParaRPr lang="en-US"/>
        </a:p>
      </dgm:t>
    </dgm:pt>
    <dgm:pt modelId="{E3B687A6-82D6-8148-929A-89E6FCC5BF51}" type="sibTrans" cxnId="{540D474F-CEEA-E44A-BE23-B60B8AE3702D}">
      <dgm:prSet/>
      <dgm:spPr/>
      <dgm:t>
        <a:bodyPr/>
        <a:lstStyle/>
        <a:p>
          <a:endParaRPr lang="en-US"/>
        </a:p>
      </dgm:t>
    </dgm:pt>
    <dgm:pt modelId="{030C102E-BBB3-AD42-B5BD-2AFF0B72261C}">
      <dgm:prSet phldrT="[Text]"/>
      <dgm:spPr/>
      <dgm:t>
        <a:bodyPr/>
        <a:lstStyle/>
        <a:p>
          <a:r>
            <a:rPr lang="en-US" dirty="0" smtClean="0"/>
            <a:t>Elastic</a:t>
          </a:r>
          <a:endParaRPr lang="en-US" dirty="0"/>
        </a:p>
      </dgm:t>
    </dgm:pt>
    <dgm:pt modelId="{2C7691D0-D4C5-D74C-9BC4-0066AFB1E81E}" type="parTrans" cxnId="{75FBFDF1-C03E-7546-AAA2-0A7A88445887}">
      <dgm:prSet/>
      <dgm:spPr/>
      <dgm:t>
        <a:bodyPr/>
        <a:lstStyle/>
        <a:p>
          <a:endParaRPr lang="en-US"/>
        </a:p>
      </dgm:t>
    </dgm:pt>
    <dgm:pt modelId="{601031A5-FF59-7845-B9F5-5762E19D9999}" type="sibTrans" cxnId="{75FBFDF1-C03E-7546-AAA2-0A7A88445887}">
      <dgm:prSet/>
      <dgm:spPr/>
      <dgm:t>
        <a:bodyPr/>
        <a:lstStyle/>
        <a:p>
          <a:endParaRPr lang="en-US"/>
        </a:p>
      </dgm:t>
    </dgm:pt>
    <dgm:pt modelId="{7424E724-962E-4747-AC6A-DF54DE14CECB}">
      <dgm:prSet phldrT="[Text]"/>
      <dgm:spPr/>
      <dgm:t>
        <a:bodyPr/>
        <a:lstStyle/>
        <a:p>
          <a:r>
            <a:rPr lang="en-US" dirty="0" smtClean="0"/>
            <a:t>Chemical</a:t>
          </a:r>
          <a:endParaRPr lang="en-US" dirty="0"/>
        </a:p>
      </dgm:t>
    </dgm:pt>
    <dgm:pt modelId="{61AA71F1-8CA7-9443-A803-0D5091DC9CCD}" type="parTrans" cxnId="{B010E776-4B6F-EB4A-B0C1-6F27E1EC9FFB}">
      <dgm:prSet/>
      <dgm:spPr/>
      <dgm:t>
        <a:bodyPr/>
        <a:lstStyle/>
        <a:p>
          <a:endParaRPr lang="en-US"/>
        </a:p>
      </dgm:t>
    </dgm:pt>
    <dgm:pt modelId="{9EBCB853-40E1-EB47-B5DD-642E349D0578}" type="sibTrans" cxnId="{B010E776-4B6F-EB4A-B0C1-6F27E1EC9FFB}">
      <dgm:prSet/>
      <dgm:spPr/>
      <dgm:t>
        <a:bodyPr/>
        <a:lstStyle/>
        <a:p>
          <a:endParaRPr lang="en-US"/>
        </a:p>
      </dgm:t>
    </dgm:pt>
    <dgm:pt modelId="{AB446B2E-5B3A-6D4E-AA90-5F1C7B0299D1}">
      <dgm:prSet phldrT="[Text]"/>
      <dgm:spPr/>
      <dgm:t>
        <a:bodyPr/>
        <a:lstStyle/>
        <a:p>
          <a:r>
            <a:rPr lang="en-US" dirty="0" smtClean="0"/>
            <a:t>Other Kinds</a:t>
          </a:r>
          <a:endParaRPr lang="en-US" dirty="0"/>
        </a:p>
      </dgm:t>
    </dgm:pt>
    <dgm:pt modelId="{B94BD241-E236-4D46-A4B8-D6E93B59484B}" type="parTrans" cxnId="{DD0B09FD-3603-204B-9D7F-456E6F31E10F}">
      <dgm:prSet/>
      <dgm:spPr/>
      <dgm:t>
        <a:bodyPr/>
        <a:lstStyle/>
        <a:p>
          <a:endParaRPr lang="en-US"/>
        </a:p>
      </dgm:t>
    </dgm:pt>
    <dgm:pt modelId="{C425FFF1-2319-034A-BEBA-9D221F3194AC}" type="sibTrans" cxnId="{DD0B09FD-3603-204B-9D7F-456E6F31E10F}">
      <dgm:prSet/>
      <dgm:spPr/>
      <dgm:t>
        <a:bodyPr/>
        <a:lstStyle/>
        <a:p>
          <a:endParaRPr lang="en-US"/>
        </a:p>
      </dgm:t>
    </dgm:pt>
    <dgm:pt modelId="{62790CF6-C4FF-D14E-8C55-283055939103}" type="pres">
      <dgm:prSet presAssocID="{C8D469FC-FE92-A545-964A-21B4FD0890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35A6F45-5E53-7142-BC73-7AE041852A62}" type="pres">
      <dgm:prSet presAssocID="{A3838B2E-D2E0-9C41-BE79-615A865F7209}" presName="hierRoot1" presStyleCnt="0"/>
      <dgm:spPr/>
    </dgm:pt>
    <dgm:pt modelId="{C7EC5A75-BCBB-F44D-A81C-B406CFC6799F}" type="pres">
      <dgm:prSet presAssocID="{A3838B2E-D2E0-9C41-BE79-615A865F7209}" presName="composite" presStyleCnt="0"/>
      <dgm:spPr/>
    </dgm:pt>
    <dgm:pt modelId="{E01BA68A-6085-2F46-9FAB-AA2C77CBA314}" type="pres">
      <dgm:prSet presAssocID="{A3838B2E-D2E0-9C41-BE79-615A865F7209}" presName="background" presStyleLbl="node0" presStyleIdx="0" presStyleCnt="1"/>
      <dgm:spPr/>
    </dgm:pt>
    <dgm:pt modelId="{99C3564F-E6CA-CE4F-88C2-B46C0FC8FFF4}" type="pres">
      <dgm:prSet presAssocID="{A3838B2E-D2E0-9C41-BE79-615A865F7209}" presName="text" presStyleLbl="fgAcc0" presStyleIdx="0" presStyleCnt="1" custLinFactNeighborX="-31757" custLinFactNeighborY="-169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E111B-B85F-7442-B5FE-F813F1BADC50}" type="pres">
      <dgm:prSet presAssocID="{A3838B2E-D2E0-9C41-BE79-615A865F7209}" presName="hierChild2" presStyleCnt="0"/>
      <dgm:spPr/>
    </dgm:pt>
    <dgm:pt modelId="{36006E5F-1026-924F-991E-6E7050647CF4}" type="pres">
      <dgm:prSet presAssocID="{DA91B58D-C7CA-514E-A3FC-754C1DCCA71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75CC8D8-C2DD-6D4C-952E-3EAE1A6E91A5}" type="pres">
      <dgm:prSet presAssocID="{D2FE4EE2-B015-F044-B3AF-EEAF07F0173C}" presName="hierRoot2" presStyleCnt="0"/>
      <dgm:spPr/>
    </dgm:pt>
    <dgm:pt modelId="{6FC6D405-67CB-ED47-9445-899392BD782E}" type="pres">
      <dgm:prSet presAssocID="{D2FE4EE2-B015-F044-B3AF-EEAF07F0173C}" presName="composite2" presStyleCnt="0"/>
      <dgm:spPr/>
    </dgm:pt>
    <dgm:pt modelId="{ECA50903-7C90-C74B-A3A6-23F60A34F3EA}" type="pres">
      <dgm:prSet presAssocID="{D2FE4EE2-B015-F044-B3AF-EEAF07F0173C}" presName="background2" presStyleLbl="node2" presStyleIdx="0" presStyleCnt="2"/>
      <dgm:spPr/>
    </dgm:pt>
    <dgm:pt modelId="{CA6D8B47-882B-1C4E-9A0A-A1DEC8890388}" type="pres">
      <dgm:prSet presAssocID="{D2FE4EE2-B015-F044-B3AF-EEAF07F0173C}" presName="text2" presStyleLbl="fgAcc2" presStyleIdx="0" presStyleCnt="2" custLinFactNeighborX="-31757" custLinFactNeighborY="-159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AD53DD-06DE-AB41-86DF-33EE5079CD55}" type="pres">
      <dgm:prSet presAssocID="{D2FE4EE2-B015-F044-B3AF-EEAF07F0173C}" presName="hierChild3" presStyleCnt="0"/>
      <dgm:spPr/>
    </dgm:pt>
    <dgm:pt modelId="{F916BED5-9158-014D-B707-2D3645A99CF4}" type="pres">
      <dgm:prSet presAssocID="{78A91AA2-3761-FF4E-9F63-84DE2FA47EB5}" presName="Name17" presStyleLbl="parChTrans1D3" presStyleIdx="0" presStyleCnt="2"/>
      <dgm:spPr/>
      <dgm:t>
        <a:bodyPr/>
        <a:lstStyle/>
        <a:p>
          <a:endParaRPr lang="en-US"/>
        </a:p>
      </dgm:t>
    </dgm:pt>
    <dgm:pt modelId="{55A637F5-1B4D-3544-939D-106FD9116D7A}" type="pres">
      <dgm:prSet presAssocID="{7E407B43-E618-B043-B0F9-9E1C9D12D9A3}" presName="hierRoot3" presStyleCnt="0"/>
      <dgm:spPr/>
    </dgm:pt>
    <dgm:pt modelId="{504B339A-C891-FA4C-B65C-64ED28477A58}" type="pres">
      <dgm:prSet presAssocID="{7E407B43-E618-B043-B0F9-9E1C9D12D9A3}" presName="composite3" presStyleCnt="0"/>
      <dgm:spPr/>
    </dgm:pt>
    <dgm:pt modelId="{A97D9793-01D9-E74D-BABC-5F8B2FF01D04}" type="pres">
      <dgm:prSet presAssocID="{7E407B43-E618-B043-B0F9-9E1C9D12D9A3}" presName="background3" presStyleLbl="node3" presStyleIdx="0" presStyleCnt="2"/>
      <dgm:spPr/>
    </dgm:pt>
    <dgm:pt modelId="{93B7DE08-AC60-F747-A95B-663EB9767B78}" type="pres">
      <dgm:prSet presAssocID="{7E407B43-E618-B043-B0F9-9E1C9D12D9A3}" presName="text3" presStyleLbl="fgAcc3" presStyleIdx="0" presStyleCnt="2" custLinFactNeighborX="-55556" custLinFactNeighborY="-16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BF03F9-CB4E-D740-8C5B-3D6DD6206E3F}" type="pres">
      <dgm:prSet presAssocID="{7E407B43-E618-B043-B0F9-9E1C9D12D9A3}" presName="hierChild4" presStyleCnt="0"/>
      <dgm:spPr/>
    </dgm:pt>
    <dgm:pt modelId="{D4FCC01F-A175-C249-AFEF-C69E40637386}" type="pres">
      <dgm:prSet presAssocID="{2C7691D0-D4C5-D74C-9BC4-0066AFB1E81E}" presName="Name23" presStyleLbl="parChTrans1D4" presStyleIdx="0" presStyleCnt="3"/>
      <dgm:spPr/>
      <dgm:t>
        <a:bodyPr/>
        <a:lstStyle/>
        <a:p>
          <a:endParaRPr lang="en-US"/>
        </a:p>
      </dgm:t>
    </dgm:pt>
    <dgm:pt modelId="{1DEE5183-45FD-F340-8BBC-F03A4E01B47C}" type="pres">
      <dgm:prSet presAssocID="{030C102E-BBB3-AD42-B5BD-2AFF0B72261C}" presName="hierRoot4" presStyleCnt="0"/>
      <dgm:spPr/>
    </dgm:pt>
    <dgm:pt modelId="{3EA95E68-E196-CB4B-9974-48EDCB6E12FD}" type="pres">
      <dgm:prSet presAssocID="{030C102E-BBB3-AD42-B5BD-2AFF0B72261C}" presName="composite4" presStyleCnt="0"/>
      <dgm:spPr/>
    </dgm:pt>
    <dgm:pt modelId="{98C4274E-A795-A340-B2E5-D87404EABE45}" type="pres">
      <dgm:prSet presAssocID="{030C102E-BBB3-AD42-B5BD-2AFF0B72261C}" presName="background4" presStyleLbl="node4" presStyleIdx="0" presStyleCnt="3"/>
      <dgm:spPr/>
    </dgm:pt>
    <dgm:pt modelId="{9ABC687D-0AB7-3C4E-A8F0-D7E47A3D6610}" type="pres">
      <dgm:prSet presAssocID="{030C102E-BBB3-AD42-B5BD-2AFF0B72261C}" presName="text4" presStyleLbl="fgAcc4" presStyleIdx="0" presStyleCnt="3" custLinFactNeighborX="-52839" custLinFactNeighborY="2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3AE5B-A269-E740-AC09-99B246A165CA}" type="pres">
      <dgm:prSet presAssocID="{030C102E-BBB3-AD42-B5BD-2AFF0B72261C}" presName="hierChild5" presStyleCnt="0"/>
      <dgm:spPr/>
    </dgm:pt>
    <dgm:pt modelId="{32DCB576-58A0-1740-91FF-2490356AF862}" type="pres">
      <dgm:prSet presAssocID="{61AA71F1-8CA7-9443-A803-0D5091DC9CCD}" presName="Name23" presStyleLbl="parChTrans1D4" presStyleIdx="1" presStyleCnt="3"/>
      <dgm:spPr/>
      <dgm:t>
        <a:bodyPr/>
        <a:lstStyle/>
        <a:p>
          <a:endParaRPr lang="en-US"/>
        </a:p>
      </dgm:t>
    </dgm:pt>
    <dgm:pt modelId="{B28C93F5-E0D0-D743-8203-7F41CCF19940}" type="pres">
      <dgm:prSet presAssocID="{7424E724-962E-4747-AC6A-DF54DE14CECB}" presName="hierRoot4" presStyleCnt="0"/>
      <dgm:spPr/>
    </dgm:pt>
    <dgm:pt modelId="{CA518452-CA74-474C-A470-C5193A944A66}" type="pres">
      <dgm:prSet presAssocID="{7424E724-962E-4747-AC6A-DF54DE14CECB}" presName="composite4" presStyleCnt="0"/>
      <dgm:spPr/>
    </dgm:pt>
    <dgm:pt modelId="{D24C86CF-F23F-5C47-9A5E-CE69C59197CC}" type="pres">
      <dgm:prSet presAssocID="{7424E724-962E-4747-AC6A-DF54DE14CECB}" presName="background4" presStyleLbl="node4" presStyleIdx="1" presStyleCnt="3"/>
      <dgm:spPr/>
    </dgm:pt>
    <dgm:pt modelId="{693C9B17-B671-5847-A11B-760DC37909AA}" type="pres">
      <dgm:prSet presAssocID="{7424E724-962E-4747-AC6A-DF54DE14CECB}" presName="text4" presStyleLbl="fgAcc4" presStyleIdx="1" presStyleCnt="3" custLinFactNeighborX="-59282" custLinFactNeighborY="2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F44D18-3F7A-5847-AA6D-4F7265425FBD}" type="pres">
      <dgm:prSet presAssocID="{7424E724-962E-4747-AC6A-DF54DE14CECB}" presName="hierChild5" presStyleCnt="0"/>
      <dgm:spPr/>
    </dgm:pt>
    <dgm:pt modelId="{40F658E9-0AE8-A54D-AF29-C913C240D309}" type="pres">
      <dgm:prSet presAssocID="{414FC207-5E3D-5C42-8055-4DCC8A8F5A3C}" presName="Name23" presStyleLbl="parChTrans1D4" presStyleIdx="2" presStyleCnt="3"/>
      <dgm:spPr/>
      <dgm:t>
        <a:bodyPr/>
        <a:lstStyle/>
        <a:p>
          <a:endParaRPr lang="en-US"/>
        </a:p>
      </dgm:t>
    </dgm:pt>
    <dgm:pt modelId="{6B7C9DEA-E33A-BA48-9E9F-CAE8353414B3}" type="pres">
      <dgm:prSet presAssocID="{5299C9C0-916B-AC4A-A577-5638FDA29C47}" presName="hierRoot4" presStyleCnt="0"/>
      <dgm:spPr/>
    </dgm:pt>
    <dgm:pt modelId="{2B7F7433-E33D-8446-9BA7-0050AF043693}" type="pres">
      <dgm:prSet presAssocID="{5299C9C0-916B-AC4A-A577-5638FDA29C47}" presName="composite4" presStyleCnt="0"/>
      <dgm:spPr/>
    </dgm:pt>
    <dgm:pt modelId="{E36F5549-82D2-4C48-83D4-AAE46F58B444}" type="pres">
      <dgm:prSet presAssocID="{5299C9C0-916B-AC4A-A577-5638FDA29C47}" presName="background4" presStyleLbl="node4" presStyleIdx="2" presStyleCnt="3"/>
      <dgm:spPr/>
    </dgm:pt>
    <dgm:pt modelId="{E14E47EF-B78D-8C48-B375-B02413D2240B}" type="pres">
      <dgm:prSet presAssocID="{5299C9C0-916B-AC4A-A577-5638FDA29C47}" presName="text4" presStyleLbl="fgAcc4" presStyleIdx="2" presStyleCnt="3" custLinFactNeighborX="-65545" custLinFactNeighborY="2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CF1CF-D9E5-6B4C-B208-F53CE91051DC}" type="pres">
      <dgm:prSet presAssocID="{5299C9C0-916B-AC4A-A577-5638FDA29C47}" presName="hierChild5" presStyleCnt="0"/>
      <dgm:spPr/>
    </dgm:pt>
    <dgm:pt modelId="{234765AA-8357-FC4B-9469-553CBAA9A7FF}" type="pres">
      <dgm:prSet presAssocID="{04A6942A-6832-4340-B827-0401FE199E48}" presName="Name17" presStyleLbl="parChTrans1D3" presStyleIdx="1" presStyleCnt="2"/>
      <dgm:spPr/>
      <dgm:t>
        <a:bodyPr/>
        <a:lstStyle/>
        <a:p>
          <a:endParaRPr lang="en-US"/>
        </a:p>
      </dgm:t>
    </dgm:pt>
    <dgm:pt modelId="{43EEEAB3-1AED-034D-ACCA-2697A9F9CD5E}" type="pres">
      <dgm:prSet presAssocID="{F1213B1D-CFF5-0B47-B6F8-C6C0E5962430}" presName="hierRoot3" presStyleCnt="0"/>
      <dgm:spPr/>
    </dgm:pt>
    <dgm:pt modelId="{10674F8E-ABB2-FC46-932C-3BB121B326D9}" type="pres">
      <dgm:prSet presAssocID="{F1213B1D-CFF5-0B47-B6F8-C6C0E5962430}" presName="composite3" presStyleCnt="0"/>
      <dgm:spPr/>
    </dgm:pt>
    <dgm:pt modelId="{92D0FA6C-759D-8A43-9599-2648757F0F84}" type="pres">
      <dgm:prSet presAssocID="{F1213B1D-CFF5-0B47-B6F8-C6C0E5962430}" presName="background3" presStyleLbl="node3" presStyleIdx="1" presStyleCnt="2"/>
      <dgm:spPr/>
    </dgm:pt>
    <dgm:pt modelId="{0EF6D5F4-EBB8-9D47-8561-49856EE751C5}" type="pres">
      <dgm:prSet presAssocID="{F1213B1D-CFF5-0B47-B6F8-C6C0E5962430}" presName="text3" presStyleLbl="fgAcc3" presStyleIdx="1" presStyleCnt="2" custLinFactNeighborX="15090" custLinFactNeighborY="-33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D30C25-52E7-B547-A575-95FAE4C41E09}" type="pres">
      <dgm:prSet presAssocID="{F1213B1D-CFF5-0B47-B6F8-C6C0E5962430}" presName="hierChild4" presStyleCnt="0"/>
      <dgm:spPr/>
    </dgm:pt>
    <dgm:pt modelId="{6882F8D6-E8A6-CC4E-83F7-69BAA2D33548}" type="pres">
      <dgm:prSet presAssocID="{B94BD241-E236-4D46-A4B8-D6E93B59484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E7B7A187-0ECB-994E-A1CE-30AD9D3747E9}" type="pres">
      <dgm:prSet presAssocID="{AB446B2E-5B3A-6D4E-AA90-5F1C7B0299D1}" presName="hierRoot2" presStyleCnt="0"/>
      <dgm:spPr/>
    </dgm:pt>
    <dgm:pt modelId="{3FA1C20F-61A0-5041-892C-A4A69BF18012}" type="pres">
      <dgm:prSet presAssocID="{AB446B2E-5B3A-6D4E-AA90-5F1C7B0299D1}" presName="composite2" presStyleCnt="0"/>
      <dgm:spPr/>
    </dgm:pt>
    <dgm:pt modelId="{29EA2CC1-E614-EB48-BFD2-F39AF80C0369}" type="pres">
      <dgm:prSet presAssocID="{AB446B2E-5B3A-6D4E-AA90-5F1C7B0299D1}" presName="background2" presStyleLbl="node2" presStyleIdx="1" presStyleCnt="2"/>
      <dgm:spPr/>
    </dgm:pt>
    <dgm:pt modelId="{8F147C3B-B7DD-734B-9573-ACF81175F8EB}" type="pres">
      <dgm:prSet presAssocID="{AB446B2E-5B3A-6D4E-AA90-5F1C7B0299D1}" presName="text2" presStyleLbl="fgAcc2" presStyleIdx="1" presStyleCnt="2" custLinFactNeighborX="41728" custLinFactNeighborY="-152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53C5FE-45A1-3A46-81C0-BA81D83D0F81}" type="pres">
      <dgm:prSet presAssocID="{AB446B2E-5B3A-6D4E-AA90-5F1C7B0299D1}" presName="hierChild3" presStyleCnt="0"/>
      <dgm:spPr/>
    </dgm:pt>
  </dgm:ptLst>
  <dgm:cxnLst>
    <dgm:cxn modelId="{CB7B1D5B-10E2-834A-A777-75EAACA7B676}" type="presOf" srcId="{B94BD241-E236-4D46-A4B8-D6E93B59484B}" destId="{6882F8D6-E8A6-CC4E-83F7-69BAA2D33548}" srcOrd="0" destOrd="0" presId="urn:microsoft.com/office/officeart/2005/8/layout/hierarchy1"/>
    <dgm:cxn modelId="{504EF255-9F4C-2740-B1F6-332940993AD9}" type="presOf" srcId="{A3838B2E-D2E0-9C41-BE79-615A865F7209}" destId="{99C3564F-E6CA-CE4F-88C2-B46C0FC8FFF4}" srcOrd="0" destOrd="0" presId="urn:microsoft.com/office/officeart/2005/8/layout/hierarchy1"/>
    <dgm:cxn modelId="{38B82C73-2B13-C14A-BBD4-E00A51A542E3}" type="presOf" srcId="{5299C9C0-916B-AC4A-A577-5638FDA29C47}" destId="{E14E47EF-B78D-8C48-B375-B02413D2240B}" srcOrd="0" destOrd="0" presId="urn:microsoft.com/office/officeart/2005/8/layout/hierarchy1"/>
    <dgm:cxn modelId="{75044AAA-3104-9347-A340-9C0FD0E712B4}" type="presOf" srcId="{F1213B1D-CFF5-0B47-B6F8-C6C0E5962430}" destId="{0EF6D5F4-EBB8-9D47-8561-49856EE751C5}" srcOrd="0" destOrd="0" presId="urn:microsoft.com/office/officeart/2005/8/layout/hierarchy1"/>
    <dgm:cxn modelId="{AC635733-5804-A344-81AD-B45F28991C46}" type="presOf" srcId="{78A91AA2-3761-FF4E-9F63-84DE2FA47EB5}" destId="{F916BED5-9158-014D-B707-2D3645A99CF4}" srcOrd="0" destOrd="0" presId="urn:microsoft.com/office/officeart/2005/8/layout/hierarchy1"/>
    <dgm:cxn modelId="{068807D9-113B-9344-9099-4B6DAC481A49}" type="presOf" srcId="{61AA71F1-8CA7-9443-A803-0D5091DC9CCD}" destId="{32DCB576-58A0-1740-91FF-2490356AF862}" srcOrd="0" destOrd="0" presId="urn:microsoft.com/office/officeart/2005/8/layout/hierarchy1"/>
    <dgm:cxn modelId="{33BD76A9-14AA-7D46-805F-A444A8B37AC7}" srcId="{C8D469FC-FE92-A545-964A-21B4FD089090}" destId="{A3838B2E-D2E0-9C41-BE79-615A865F7209}" srcOrd="0" destOrd="0" parTransId="{755E8AA6-B8EA-FC47-937A-8224ECE9F98F}" sibTransId="{B91F4E1D-AB53-3042-8A58-45261F4D78F9}"/>
    <dgm:cxn modelId="{FCEA8779-854A-994C-9D7E-1FBE5E8019D5}" type="presOf" srcId="{030C102E-BBB3-AD42-B5BD-2AFF0B72261C}" destId="{9ABC687D-0AB7-3C4E-A8F0-D7E47A3D6610}" srcOrd="0" destOrd="0" presId="urn:microsoft.com/office/officeart/2005/8/layout/hierarchy1"/>
    <dgm:cxn modelId="{32111891-680B-4347-A02B-FF3C47988382}" type="presOf" srcId="{D2FE4EE2-B015-F044-B3AF-EEAF07F0173C}" destId="{CA6D8B47-882B-1C4E-9A0A-A1DEC8890388}" srcOrd="0" destOrd="0" presId="urn:microsoft.com/office/officeart/2005/8/layout/hierarchy1"/>
    <dgm:cxn modelId="{DD0B09FD-3603-204B-9D7F-456E6F31E10F}" srcId="{A3838B2E-D2E0-9C41-BE79-615A865F7209}" destId="{AB446B2E-5B3A-6D4E-AA90-5F1C7B0299D1}" srcOrd="1" destOrd="0" parTransId="{B94BD241-E236-4D46-A4B8-D6E93B59484B}" sibTransId="{C425FFF1-2319-034A-BEBA-9D221F3194AC}"/>
    <dgm:cxn modelId="{B0A9E6AE-6C57-AD41-9685-A5397E08434F}" type="presOf" srcId="{7E407B43-E618-B043-B0F9-9E1C9D12D9A3}" destId="{93B7DE08-AC60-F747-A95B-663EB9767B78}" srcOrd="0" destOrd="0" presId="urn:microsoft.com/office/officeart/2005/8/layout/hierarchy1"/>
    <dgm:cxn modelId="{34601039-DF85-534A-A2FC-1F12E8CB134A}" type="presOf" srcId="{C8D469FC-FE92-A545-964A-21B4FD089090}" destId="{62790CF6-C4FF-D14E-8C55-283055939103}" srcOrd="0" destOrd="0" presId="urn:microsoft.com/office/officeart/2005/8/layout/hierarchy1"/>
    <dgm:cxn modelId="{EF205D12-4869-194C-8E82-57E05E8A8387}" type="presOf" srcId="{AB446B2E-5B3A-6D4E-AA90-5F1C7B0299D1}" destId="{8F147C3B-B7DD-734B-9573-ACF81175F8EB}" srcOrd="0" destOrd="0" presId="urn:microsoft.com/office/officeart/2005/8/layout/hierarchy1"/>
    <dgm:cxn modelId="{B010E776-4B6F-EB4A-B0C1-6F27E1EC9FFB}" srcId="{7E407B43-E618-B043-B0F9-9E1C9D12D9A3}" destId="{7424E724-962E-4747-AC6A-DF54DE14CECB}" srcOrd="1" destOrd="0" parTransId="{61AA71F1-8CA7-9443-A803-0D5091DC9CCD}" sibTransId="{9EBCB853-40E1-EB47-B5DD-642E349D0578}"/>
    <dgm:cxn modelId="{0EDEC89F-95FE-AB43-A1D3-F20C1BD6C9F3}" srcId="{D2FE4EE2-B015-F044-B3AF-EEAF07F0173C}" destId="{F1213B1D-CFF5-0B47-B6F8-C6C0E5962430}" srcOrd="1" destOrd="0" parTransId="{04A6942A-6832-4340-B827-0401FE199E48}" sibTransId="{4043AA6C-57D3-9244-BF96-80FD0F6D5AB4}"/>
    <dgm:cxn modelId="{52DD6450-D4EB-2D4A-A47B-AA4EC60CE8BA}" srcId="{D2FE4EE2-B015-F044-B3AF-EEAF07F0173C}" destId="{7E407B43-E618-B043-B0F9-9E1C9D12D9A3}" srcOrd="0" destOrd="0" parTransId="{78A91AA2-3761-FF4E-9F63-84DE2FA47EB5}" sibTransId="{B9E50F95-E535-E647-B250-B925AFCDF5FF}"/>
    <dgm:cxn modelId="{06C11089-5D3F-9145-B63F-188A09FC1E81}" srcId="{A3838B2E-D2E0-9C41-BE79-615A865F7209}" destId="{D2FE4EE2-B015-F044-B3AF-EEAF07F0173C}" srcOrd="0" destOrd="0" parTransId="{DA91B58D-C7CA-514E-A3FC-754C1DCCA715}" sibTransId="{68EDBEA1-D1E7-7F4B-A4D5-0F161D5358C4}"/>
    <dgm:cxn modelId="{540D474F-CEEA-E44A-BE23-B60B8AE3702D}" srcId="{7E407B43-E618-B043-B0F9-9E1C9D12D9A3}" destId="{5299C9C0-916B-AC4A-A577-5638FDA29C47}" srcOrd="2" destOrd="0" parTransId="{414FC207-5E3D-5C42-8055-4DCC8A8F5A3C}" sibTransId="{E3B687A6-82D6-8148-929A-89E6FCC5BF51}"/>
    <dgm:cxn modelId="{9C50FA98-9F55-334D-BDFA-5A954E495FCA}" type="presOf" srcId="{7424E724-962E-4747-AC6A-DF54DE14CECB}" destId="{693C9B17-B671-5847-A11B-760DC37909AA}" srcOrd="0" destOrd="0" presId="urn:microsoft.com/office/officeart/2005/8/layout/hierarchy1"/>
    <dgm:cxn modelId="{F9BB1B60-3E07-D243-BA22-BE799B6736A4}" type="presOf" srcId="{04A6942A-6832-4340-B827-0401FE199E48}" destId="{234765AA-8357-FC4B-9469-553CBAA9A7FF}" srcOrd="0" destOrd="0" presId="urn:microsoft.com/office/officeart/2005/8/layout/hierarchy1"/>
    <dgm:cxn modelId="{75FBFDF1-C03E-7546-AAA2-0A7A88445887}" srcId="{7E407B43-E618-B043-B0F9-9E1C9D12D9A3}" destId="{030C102E-BBB3-AD42-B5BD-2AFF0B72261C}" srcOrd="0" destOrd="0" parTransId="{2C7691D0-D4C5-D74C-9BC4-0066AFB1E81E}" sibTransId="{601031A5-FF59-7845-B9F5-5762E19D9999}"/>
    <dgm:cxn modelId="{76A4FCB9-19D9-3C42-8BA2-8F5F32F9105D}" type="presOf" srcId="{2C7691D0-D4C5-D74C-9BC4-0066AFB1E81E}" destId="{D4FCC01F-A175-C249-AFEF-C69E40637386}" srcOrd="0" destOrd="0" presId="urn:microsoft.com/office/officeart/2005/8/layout/hierarchy1"/>
    <dgm:cxn modelId="{8A5B5B16-6E7E-4E4B-8432-592778E2075D}" type="presOf" srcId="{414FC207-5E3D-5C42-8055-4DCC8A8F5A3C}" destId="{40F658E9-0AE8-A54D-AF29-C913C240D309}" srcOrd="0" destOrd="0" presId="urn:microsoft.com/office/officeart/2005/8/layout/hierarchy1"/>
    <dgm:cxn modelId="{D6EBF4BE-F539-9642-BAD5-A0C2372DA3D9}" type="presOf" srcId="{DA91B58D-C7CA-514E-A3FC-754C1DCCA715}" destId="{36006E5F-1026-924F-991E-6E7050647CF4}" srcOrd="0" destOrd="0" presId="urn:microsoft.com/office/officeart/2005/8/layout/hierarchy1"/>
    <dgm:cxn modelId="{3829D93A-FA4C-D344-BE5B-4F636819EDB4}" type="presParOf" srcId="{62790CF6-C4FF-D14E-8C55-283055939103}" destId="{335A6F45-5E53-7142-BC73-7AE041852A62}" srcOrd="0" destOrd="0" presId="urn:microsoft.com/office/officeart/2005/8/layout/hierarchy1"/>
    <dgm:cxn modelId="{D2385506-A52F-4149-BAF4-3DC177D446D4}" type="presParOf" srcId="{335A6F45-5E53-7142-BC73-7AE041852A62}" destId="{C7EC5A75-BCBB-F44D-A81C-B406CFC6799F}" srcOrd="0" destOrd="0" presId="urn:microsoft.com/office/officeart/2005/8/layout/hierarchy1"/>
    <dgm:cxn modelId="{56130FBA-3CB8-FA4D-9FC4-AF7551946FA1}" type="presParOf" srcId="{C7EC5A75-BCBB-F44D-A81C-B406CFC6799F}" destId="{E01BA68A-6085-2F46-9FAB-AA2C77CBA314}" srcOrd="0" destOrd="0" presId="urn:microsoft.com/office/officeart/2005/8/layout/hierarchy1"/>
    <dgm:cxn modelId="{51487AEF-D93F-7446-A1A6-3E6DB664DF17}" type="presParOf" srcId="{C7EC5A75-BCBB-F44D-A81C-B406CFC6799F}" destId="{99C3564F-E6CA-CE4F-88C2-B46C0FC8FFF4}" srcOrd="1" destOrd="0" presId="urn:microsoft.com/office/officeart/2005/8/layout/hierarchy1"/>
    <dgm:cxn modelId="{91126D4D-9D03-C743-9BBC-9564FF973FA0}" type="presParOf" srcId="{335A6F45-5E53-7142-BC73-7AE041852A62}" destId="{F40E111B-B85F-7442-B5FE-F813F1BADC50}" srcOrd="1" destOrd="0" presId="urn:microsoft.com/office/officeart/2005/8/layout/hierarchy1"/>
    <dgm:cxn modelId="{975E69E0-A495-9845-BCCF-E4139D1931DD}" type="presParOf" srcId="{F40E111B-B85F-7442-B5FE-F813F1BADC50}" destId="{36006E5F-1026-924F-991E-6E7050647CF4}" srcOrd="0" destOrd="0" presId="urn:microsoft.com/office/officeart/2005/8/layout/hierarchy1"/>
    <dgm:cxn modelId="{711E5B97-CBAF-B848-ACAF-FB788EC28D48}" type="presParOf" srcId="{F40E111B-B85F-7442-B5FE-F813F1BADC50}" destId="{375CC8D8-C2DD-6D4C-952E-3EAE1A6E91A5}" srcOrd="1" destOrd="0" presId="urn:microsoft.com/office/officeart/2005/8/layout/hierarchy1"/>
    <dgm:cxn modelId="{C87E631B-79F9-DF48-9B9D-7AB3A341F572}" type="presParOf" srcId="{375CC8D8-C2DD-6D4C-952E-3EAE1A6E91A5}" destId="{6FC6D405-67CB-ED47-9445-899392BD782E}" srcOrd="0" destOrd="0" presId="urn:microsoft.com/office/officeart/2005/8/layout/hierarchy1"/>
    <dgm:cxn modelId="{E4D64FCF-2327-9A48-BC40-2A64351E0D04}" type="presParOf" srcId="{6FC6D405-67CB-ED47-9445-899392BD782E}" destId="{ECA50903-7C90-C74B-A3A6-23F60A34F3EA}" srcOrd="0" destOrd="0" presId="urn:microsoft.com/office/officeart/2005/8/layout/hierarchy1"/>
    <dgm:cxn modelId="{8BC8B6EA-0631-F94B-BD36-CC156C360807}" type="presParOf" srcId="{6FC6D405-67CB-ED47-9445-899392BD782E}" destId="{CA6D8B47-882B-1C4E-9A0A-A1DEC8890388}" srcOrd="1" destOrd="0" presId="urn:microsoft.com/office/officeart/2005/8/layout/hierarchy1"/>
    <dgm:cxn modelId="{E58A8558-0403-8943-9195-B27697BD678A}" type="presParOf" srcId="{375CC8D8-C2DD-6D4C-952E-3EAE1A6E91A5}" destId="{8AAD53DD-06DE-AB41-86DF-33EE5079CD55}" srcOrd="1" destOrd="0" presId="urn:microsoft.com/office/officeart/2005/8/layout/hierarchy1"/>
    <dgm:cxn modelId="{D9F5D622-8E88-5C46-B5F3-D1FE6FC30A67}" type="presParOf" srcId="{8AAD53DD-06DE-AB41-86DF-33EE5079CD55}" destId="{F916BED5-9158-014D-B707-2D3645A99CF4}" srcOrd="0" destOrd="0" presId="urn:microsoft.com/office/officeart/2005/8/layout/hierarchy1"/>
    <dgm:cxn modelId="{44B27961-DF2D-5341-B1DA-10EE27E94E5F}" type="presParOf" srcId="{8AAD53DD-06DE-AB41-86DF-33EE5079CD55}" destId="{55A637F5-1B4D-3544-939D-106FD9116D7A}" srcOrd="1" destOrd="0" presId="urn:microsoft.com/office/officeart/2005/8/layout/hierarchy1"/>
    <dgm:cxn modelId="{E38E052B-6C89-8C47-8F01-A143A0A56BE1}" type="presParOf" srcId="{55A637F5-1B4D-3544-939D-106FD9116D7A}" destId="{504B339A-C891-FA4C-B65C-64ED28477A58}" srcOrd="0" destOrd="0" presId="urn:microsoft.com/office/officeart/2005/8/layout/hierarchy1"/>
    <dgm:cxn modelId="{E976FD65-DB46-5B46-9368-27AC2BA8E7FC}" type="presParOf" srcId="{504B339A-C891-FA4C-B65C-64ED28477A58}" destId="{A97D9793-01D9-E74D-BABC-5F8B2FF01D04}" srcOrd="0" destOrd="0" presId="urn:microsoft.com/office/officeart/2005/8/layout/hierarchy1"/>
    <dgm:cxn modelId="{3E4E432F-800C-6244-B207-4CBA10BA3DAC}" type="presParOf" srcId="{504B339A-C891-FA4C-B65C-64ED28477A58}" destId="{93B7DE08-AC60-F747-A95B-663EB9767B78}" srcOrd="1" destOrd="0" presId="urn:microsoft.com/office/officeart/2005/8/layout/hierarchy1"/>
    <dgm:cxn modelId="{AB4206CC-D825-FD44-A19A-2D7ED41426D9}" type="presParOf" srcId="{55A637F5-1B4D-3544-939D-106FD9116D7A}" destId="{FDBF03F9-CB4E-D740-8C5B-3D6DD6206E3F}" srcOrd="1" destOrd="0" presId="urn:microsoft.com/office/officeart/2005/8/layout/hierarchy1"/>
    <dgm:cxn modelId="{E7819FA0-25AB-4E4A-A35F-946E7E47646B}" type="presParOf" srcId="{FDBF03F9-CB4E-D740-8C5B-3D6DD6206E3F}" destId="{D4FCC01F-A175-C249-AFEF-C69E40637386}" srcOrd="0" destOrd="0" presId="urn:microsoft.com/office/officeart/2005/8/layout/hierarchy1"/>
    <dgm:cxn modelId="{F72F351E-91F2-FD42-BF28-45E3AA5501B9}" type="presParOf" srcId="{FDBF03F9-CB4E-D740-8C5B-3D6DD6206E3F}" destId="{1DEE5183-45FD-F340-8BBC-F03A4E01B47C}" srcOrd="1" destOrd="0" presId="urn:microsoft.com/office/officeart/2005/8/layout/hierarchy1"/>
    <dgm:cxn modelId="{33616AE7-7A83-9B4E-B4DA-3AD20E826834}" type="presParOf" srcId="{1DEE5183-45FD-F340-8BBC-F03A4E01B47C}" destId="{3EA95E68-E196-CB4B-9974-48EDCB6E12FD}" srcOrd="0" destOrd="0" presId="urn:microsoft.com/office/officeart/2005/8/layout/hierarchy1"/>
    <dgm:cxn modelId="{7D680D32-06D6-9148-A812-382202775315}" type="presParOf" srcId="{3EA95E68-E196-CB4B-9974-48EDCB6E12FD}" destId="{98C4274E-A795-A340-B2E5-D87404EABE45}" srcOrd="0" destOrd="0" presId="urn:microsoft.com/office/officeart/2005/8/layout/hierarchy1"/>
    <dgm:cxn modelId="{0C66F922-2754-D94C-A006-81ABBF13511E}" type="presParOf" srcId="{3EA95E68-E196-CB4B-9974-48EDCB6E12FD}" destId="{9ABC687D-0AB7-3C4E-A8F0-D7E47A3D6610}" srcOrd="1" destOrd="0" presId="urn:microsoft.com/office/officeart/2005/8/layout/hierarchy1"/>
    <dgm:cxn modelId="{B1D13FD0-3883-BE4A-8AB4-6686964827E1}" type="presParOf" srcId="{1DEE5183-45FD-F340-8BBC-F03A4E01B47C}" destId="{D793AE5B-A269-E740-AC09-99B246A165CA}" srcOrd="1" destOrd="0" presId="urn:microsoft.com/office/officeart/2005/8/layout/hierarchy1"/>
    <dgm:cxn modelId="{6B13C426-907A-7448-845A-16E272D2C198}" type="presParOf" srcId="{FDBF03F9-CB4E-D740-8C5B-3D6DD6206E3F}" destId="{32DCB576-58A0-1740-91FF-2490356AF862}" srcOrd="2" destOrd="0" presId="urn:microsoft.com/office/officeart/2005/8/layout/hierarchy1"/>
    <dgm:cxn modelId="{257BD39D-45B0-364B-A3CE-63150EB72344}" type="presParOf" srcId="{FDBF03F9-CB4E-D740-8C5B-3D6DD6206E3F}" destId="{B28C93F5-E0D0-D743-8203-7F41CCF19940}" srcOrd="3" destOrd="0" presId="urn:microsoft.com/office/officeart/2005/8/layout/hierarchy1"/>
    <dgm:cxn modelId="{1BB1D05E-EC03-BE4C-87A9-304DD39F74AF}" type="presParOf" srcId="{B28C93F5-E0D0-D743-8203-7F41CCF19940}" destId="{CA518452-CA74-474C-A470-C5193A944A66}" srcOrd="0" destOrd="0" presId="urn:microsoft.com/office/officeart/2005/8/layout/hierarchy1"/>
    <dgm:cxn modelId="{10AD2893-1801-064D-8FF5-1142C4473208}" type="presParOf" srcId="{CA518452-CA74-474C-A470-C5193A944A66}" destId="{D24C86CF-F23F-5C47-9A5E-CE69C59197CC}" srcOrd="0" destOrd="0" presId="urn:microsoft.com/office/officeart/2005/8/layout/hierarchy1"/>
    <dgm:cxn modelId="{4E457EE6-A01B-6244-B9E6-11F5CE77EF4F}" type="presParOf" srcId="{CA518452-CA74-474C-A470-C5193A944A66}" destId="{693C9B17-B671-5847-A11B-760DC37909AA}" srcOrd="1" destOrd="0" presId="urn:microsoft.com/office/officeart/2005/8/layout/hierarchy1"/>
    <dgm:cxn modelId="{EBA388D1-363B-9947-B5D7-78326656F594}" type="presParOf" srcId="{B28C93F5-E0D0-D743-8203-7F41CCF19940}" destId="{09F44D18-3F7A-5847-AA6D-4F7265425FBD}" srcOrd="1" destOrd="0" presId="urn:microsoft.com/office/officeart/2005/8/layout/hierarchy1"/>
    <dgm:cxn modelId="{2D73C220-0028-874E-8A92-AA06ACF55A38}" type="presParOf" srcId="{FDBF03F9-CB4E-D740-8C5B-3D6DD6206E3F}" destId="{40F658E9-0AE8-A54D-AF29-C913C240D309}" srcOrd="4" destOrd="0" presId="urn:microsoft.com/office/officeart/2005/8/layout/hierarchy1"/>
    <dgm:cxn modelId="{9315D883-9E01-7544-A153-37302B9EC666}" type="presParOf" srcId="{FDBF03F9-CB4E-D740-8C5B-3D6DD6206E3F}" destId="{6B7C9DEA-E33A-BA48-9E9F-CAE8353414B3}" srcOrd="5" destOrd="0" presId="urn:microsoft.com/office/officeart/2005/8/layout/hierarchy1"/>
    <dgm:cxn modelId="{5B70CFE3-B315-D94A-9CF5-6EE11D3385A0}" type="presParOf" srcId="{6B7C9DEA-E33A-BA48-9E9F-CAE8353414B3}" destId="{2B7F7433-E33D-8446-9BA7-0050AF043693}" srcOrd="0" destOrd="0" presId="urn:microsoft.com/office/officeart/2005/8/layout/hierarchy1"/>
    <dgm:cxn modelId="{558E1AA8-BD86-9F49-9B1D-F4DD9AB9B56B}" type="presParOf" srcId="{2B7F7433-E33D-8446-9BA7-0050AF043693}" destId="{E36F5549-82D2-4C48-83D4-AAE46F58B444}" srcOrd="0" destOrd="0" presId="urn:microsoft.com/office/officeart/2005/8/layout/hierarchy1"/>
    <dgm:cxn modelId="{E8ABA646-F41D-334B-B1D2-E0817FA2F1EF}" type="presParOf" srcId="{2B7F7433-E33D-8446-9BA7-0050AF043693}" destId="{E14E47EF-B78D-8C48-B375-B02413D2240B}" srcOrd="1" destOrd="0" presId="urn:microsoft.com/office/officeart/2005/8/layout/hierarchy1"/>
    <dgm:cxn modelId="{431D5255-374B-664D-A8EB-3FF84D937D80}" type="presParOf" srcId="{6B7C9DEA-E33A-BA48-9E9F-CAE8353414B3}" destId="{386CF1CF-D9E5-6B4C-B208-F53CE91051DC}" srcOrd="1" destOrd="0" presId="urn:microsoft.com/office/officeart/2005/8/layout/hierarchy1"/>
    <dgm:cxn modelId="{0B647933-04D6-B843-8D20-7DC7167462F5}" type="presParOf" srcId="{8AAD53DD-06DE-AB41-86DF-33EE5079CD55}" destId="{234765AA-8357-FC4B-9469-553CBAA9A7FF}" srcOrd="2" destOrd="0" presId="urn:microsoft.com/office/officeart/2005/8/layout/hierarchy1"/>
    <dgm:cxn modelId="{C13F36EC-A2B0-7245-9112-5CFC64922086}" type="presParOf" srcId="{8AAD53DD-06DE-AB41-86DF-33EE5079CD55}" destId="{43EEEAB3-1AED-034D-ACCA-2697A9F9CD5E}" srcOrd="3" destOrd="0" presId="urn:microsoft.com/office/officeart/2005/8/layout/hierarchy1"/>
    <dgm:cxn modelId="{0DFD0EE7-262A-F84E-BDC8-B031057822C5}" type="presParOf" srcId="{43EEEAB3-1AED-034D-ACCA-2697A9F9CD5E}" destId="{10674F8E-ABB2-FC46-932C-3BB121B326D9}" srcOrd="0" destOrd="0" presId="urn:microsoft.com/office/officeart/2005/8/layout/hierarchy1"/>
    <dgm:cxn modelId="{B7063C93-F52D-614F-B732-2C2E6CD889FC}" type="presParOf" srcId="{10674F8E-ABB2-FC46-932C-3BB121B326D9}" destId="{92D0FA6C-759D-8A43-9599-2648757F0F84}" srcOrd="0" destOrd="0" presId="urn:microsoft.com/office/officeart/2005/8/layout/hierarchy1"/>
    <dgm:cxn modelId="{C20D3DC6-45FB-9F4E-A5BE-56D537ADBE5F}" type="presParOf" srcId="{10674F8E-ABB2-FC46-932C-3BB121B326D9}" destId="{0EF6D5F4-EBB8-9D47-8561-49856EE751C5}" srcOrd="1" destOrd="0" presId="urn:microsoft.com/office/officeart/2005/8/layout/hierarchy1"/>
    <dgm:cxn modelId="{5DE9D343-A95C-BB41-A8D6-DE83785188F4}" type="presParOf" srcId="{43EEEAB3-1AED-034D-ACCA-2697A9F9CD5E}" destId="{30D30C25-52E7-B547-A575-95FAE4C41E09}" srcOrd="1" destOrd="0" presId="urn:microsoft.com/office/officeart/2005/8/layout/hierarchy1"/>
    <dgm:cxn modelId="{0792508B-1FF8-2341-A349-CED16453E5E8}" type="presParOf" srcId="{F40E111B-B85F-7442-B5FE-F813F1BADC50}" destId="{6882F8D6-E8A6-CC4E-83F7-69BAA2D33548}" srcOrd="2" destOrd="0" presId="urn:microsoft.com/office/officeart/2005/8/layout/hierarchy1"/>
    <dgm:cxn modelId="{9890C07F-CDA2-5D4A-90B5-27BEBE31FF2B}" type="presParOf" srcId="{F40E111B-B85F-7442-B5FE-F813F1BADC50}" destId="{E7B7A187-0ECB-994E-A1CE-30AD9D3747E9}" srcOrd="3" destOrd="0" presId="urn:microsoft.com/office/officeart/2005/8/layout/hierarchy1"/>
    <dgm:cxn modelId="{30D66905-6E0E-344E-8C2B-2C94A58B5F19}" type="presParOf" srcId="{E7B7A187-0ECB-994E-A1CE-30AD9D3747E9}" destId="{3FA1C20F-61A0-5041-892C-A4A69BF18012}" srcOrd="0" destOrd="0" presId="urn:microsoft.com/office/officeart/2005/8/layout/hierarchy1"/>
    <dgm:cxn modelId="{F30D03B0-44EF-C44F-86B6-5006466BE4CD}" type="presParOf" srcId="{3FA1C20F-61A0-5041-892C-A4A69BF18012}" destId="{29EA2CC1-E614-EB48-BFD2-F39AF80C0369}" srcOrd="0" destOrd="0" presId="urn:microsoft.com/office/officeart/2005/8/layout/hierarchy1"/>
    <dgm:cxn modelId="{EA55400E-5F0F-9847-96D4-EE6F2A20877A}" type="presParOf" srcId="{3FA1C20F-61A0-5041-892C-A4A69BF18012}" destId="{8F147C3B-B7DD-734B-9573-ACF81175F8EB}" srcOrd="1" destOrd="0" presId="urn:microsoft.com/office/officeart/2005/8/layout/hierarchy1"/>
    <dgm:cxn modelId="{530F245E-330B-8841-A555-5D1B0B91AF90}" type="presParOf" srcId="{E7B7A187-0ECB-994E-A1CE-30AD9D3747E9}" destId="{2953C5FE-45A1-3A46-81C0-BA81D83D0F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FDAE62-2280-7744-989B-51DFFE20269E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D68021-1883-C046-9151-0F16387F2124}">
      <dgm:prSet phldrT="[Text]"/>
      <dgm:spPr/>
      <dgm:t>
        <a:bodyPr/>
        <a:lstStyle/>
        <a:p>
          <a:r>
            <a:rPr lang="en-US" dirty="0" smtClean="0"/>
            <a:t>Mechanical</a:t>
          </a:r>
          <a:endParaRPr lang="en-US" dirty="0"/>
        </a:p>
      </dgm:t>
    </dgm:pt>
    <dgm:pt modelId="{6CB679F5-950B-E541-97B1-DFA78DC9CBFE}" type="parTrans" cxnId="{E2D1D0D6-2475-234E-941C-4A928936F295}">
      <dgm:prSet/>
      <dgm:spPr/>
      <dgm:t>
        <a:bodyPr/>
        <a:lstStyle/>
        <a:p>
          <a:endParaRPr lang="en-US"/>
        </a:p>
      </dgm:t>
    </dgm:pt>
    <dgm:pt modelId="{723554DD-DFC6-FC4A-A0CB-7FFD22A48C10}" type="sibTrans" cxnId="{E2D1D0D6-2475-234E-941C-4A928936F295}">
      <dgm:prSet/>
      <dgm:spPr/>
      <dgm:t>
        <a:bodyPr/>
        <a:lstStyle/>
        <a:p>
          <a:endParaRPr lang="en-US"/>
        </a:p>
      </dgm:t>
    </dgm:pt>
    <dgm:pt modelId="{88912875-C6EE-6F4C-8D47-53A1FC60A56B}">
      <dgm:prSet phldrT="[Text]"/>
      <dgm:spPr/>
      <dgm:t>
        <a:bodyPr/>
        <a:lstStyle/>
        <a:p>
          <a:r>
            <a:rPr lang="en-US" dirty="0" smtClean="0"/>
            <a:t>Potential</a:t>
          </a:r>
          <a:endParaRPr lang="en-US" dirty="0"/>
        </a:p>
      </dgm:t>
    </dgm:pt>
    <dgm:pt modelId="{5837C36E-8843-BF46-8C4D-74273FD19978}" type="parTrans" cxnId="{794BE9DC-BECF-0045-B19C-3C6753460307}">
      <dgm:prSet/>
      <dgm:spPr/>
      <dgm:t>
        <a:bodyPr/>
        <a:lstStyle/>
        <a:p>
          <a:endParaRPr lang="en-US"/>
        </a:p>
      </dgm:t>
    </dgm:pt>
    <dgm:pt modelId="{A16C4C0F-0186-FA44-BD4D-24EA5FB6E41B}" type="sibTrans" cxnId="{794BE9DC-BECF-0045-B19C-3C6753460307}">
      <dgm:prSet/>
      <dgm:spPr/>
      <dgm:t>
        <a:bodyPr/>
        <a:lstStyle/>
        <a:p>
          <a:endParaRPr lang="en-US"/>
        </a:p>
      </dgm:t>
    </dgm:pt>
    <dgm:pt modelId="{4904D715-3DA4-7843-846D-7F865E916B0F}">
      <dgm:prSet phldrT="[Text]" custT="1"/>
      <dgm:spPr/>
      <dgm:t>
        <a:bodyPr/>
        <a:lstStyle/>
        <a:p>
          <a:r>
            <a:rPr lang="en-US" sz="2500" dirty="0" smtClean="0">
              <a:solidFill>
                <a:schemeClr val="bg1">
                  <a:lumMod val="65000"/>
                </a:schemeClr>
              </a:solidFill>
            </a:rPr>
            <a:t>Elastic</a:t>
          </a:r>
          <a:endParaRPr lang="en-US" sz="2500" dirty="0">
            <a:solidFill>
              <a:schemeClr val="bg1">
                <a:lumMod val="65000"/>
              </a:schemeClr>
            </a:solidFill>
          </a:endParaRPr>
        </a:p>
      </dgm:t>
    </dgm:pt>
    <dgm:pt modelId="{9ED7ADBE-A2F2-014A-9E7A-45CE6472014F}" type="parTrans" cxnId="{C840CD06-C9AD-8840-BD93-8C732B19841E}">
      <dgm:prSet/>
      <dgm:spPr/>
      <dgm:t>
        <a:bodyPr/>
        <a:lstStyle/>
        <a:p>
          <a:endParaRPr lang="en-US"/>
        </a:p>
      </dgm:t>
    </dgm:pt>
    <dgm:pt modelId="{C6446C63-11C7-694D-AC4E-FF9C2487F405}" type="sibTrans" cxnId="{C840CD06-C9AD-8840-BD93-8C732B19841E}">
      <dgm:prSet/>
      <dgm:spPr/>
      <dgm:t>
        <a:bodyPr/>
        <a:lstStyle/>
        <a:p>
          <a:endParaRPr lang="en-US"/>
        </a:p>
      </dgm:t>
    </dgm:pt>
    <dgm:pt modelId="{89455E78-D6B4-6746-A0B1-38A23CB39200}">
      <dgm:prSet phldrT="[Text]"/>
      <dgm:spPr/>
      <dgm:t>
        <a:bodyPr/>
        <a:lstStyle/>
        <a:p>
          <a:r>
            <a:rPr lang="en-US" dirty="0" smtClean="0">
              <a:solidFill>
                <a:srgbClr val="A6A6A6"/>
              </a:solidFill>
            </a:rPr>
            <a:t>Chemical</a:t>
          </a:r>
          <a:endParaRPr lang="en-US" dirty="0">
            <a:solidFill>
              <a:srgbClr val="A6A6A6"/>
            </a:solidFill>
          </a:endParaRPr>
        </a:p>
      </dgm:t>
    </dgm:pt>
    <dgm:pt modelId="{C6D73DE0-CD2B-4942-BF80-2F68AA82C80E}" type="parTrans" cxnId="{DE776558-50ED-AE44-999C-A5E0E8320604}">
      <dgm:prSet/>
      <dgm:spPr/>
      <dgm:t>
        <a:bodyPr/>
        <a:lstStyle/>
        <a:p>
          <a:endParaRPr lang="en-US"/>
        </a:p>
      </dgm:t>
    </dgm:pt>
    <dgm:pt modelId="{5A18EB93-6E6A-2A45-8854-2D36A29EDED2}" type="sibTrans" cxnId="{DE776558-50ED-AE44-999C-A5E0E8320604}">
      <dgm:prSet/>
      <dgm:spPr/>
      <dgm:t>
        <a:bodyPr/>
        <a:lstStyle/>
        <a:p>
          <a:endParaRPr lang="en-US"/>
        </a:p>
      </dgm:t>
    </dgm:pt>
    <dgm:pt modelId="{81157B18-262F-5147-B5CB-7F90B6BDBC47}">
      <dgm:prSet phldrT="[Text]"/>
      <dgm:spPr/>
      <dgm:t>
        <a:bodyPr/>
        <a:lstStyle/>
        <a:p>
          <a:r>
            <a:rPr lang="en-US" dirty="0" smtClean="0"/>
            <a:t>Kinetic</a:t>
          </a:r>
          <a:endParaRPr lang="en-US" dirty="0"/>
        </a:p>
      </dgm:t>
    </dgm:pt>
    <dgm:pt modelId="{9ABE0683-68DB-9447-B1AA-B60288CF09DB}" type="parTrans" cxnId="{1C0A8517-50EF-614F-8300-FBD5C86F16DF}">
      <dgm:prSet/>
      <dgm:spPr/>
      <dgm:t>
        <a:bodyPr/>
        <a:lstStyle/>
        <a:p>
          <a:endParaRPr lang="en-US"/>
        </a:p>
      </dgm:t>
    </dgm:pt>
    <dgm:pt modelId="{5BA70B9B-C910-DD41-B35F-CE7222F12C98}" type="sibTrans" cxnId="{1C0A8517-50EF-614F-8300-FBD5C86F16DF}">
      <dgm:prSet/>
      <dgm:spPr/>
      <dgm:t>
        <a:bodyPr/>
        <a:lstStyle/>
        <a:p>
          <a:endParaRPr lang="en-US"/>
        </a:p>
      </dgm:t>
    </dgm:pt>
    <dgm:pt modelId="{121B8560-76D7-CE4D-850C-7C7EC3C774A2}">
      <dgm:prSet phldrT="[Text]"/>
      <dgm:spPr/>
      <dgm:t>
        <a:bodyPr/>
        <a:lstStyle/>
        <a:p>
          <a:r>
            <a:rPr lang="en-US" dirty="0" smtClean="0"/>
            <a:t>Gravitational</a:t>
          </a:r>
          <a:endParaRPr lang="en-US" dirty="0"/>
        </a:p>
      </dgm:t>
    </dgm:pt>
    <dgm:pt modelId="{861DD3AE-75A5-AC4D-8DEB-D37D17EDA331}" type="parTrans" cxnId="{83B12930-CA0B-824E-BC1D-09C71A05B3C2}">
      <dgm:prSet/>
      <dgm:spPr/>
      <dgm:t>
        <a:bodyPr/>
        <a:lstStyle/>
        <a:p>
          <a:endParaRPr lang="en-US"/>
        </a:p>
      </dgm:t>
    </dgm:pt>
    <dgm:pt modelId="{851E7AEE-E77D-0644-9C61-26CACE48C767}" type="sibTrans" cxnId="{83B12930-CA0B-824E-BC1D-09C71A05B3C2}">
      <dgm:prSet/>
      <dgm:spPr/>
      <dgm:t>
        <a:bodyPr/>
        <a:lstStyle/>
        <a:p>
          <a:endParaRPr lang="en-US"/>
        </a:p>
      </dgm:t>
    </dgm:pt>
    <dgm:pt modelId="{A729F265-AD41-B14D-AEEC-2B2D4218F14E}" type="pres">
      <dgm:prSet presAssocID="{D5FDAE62-2280-7744-989B-51DFFE2026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25F484E-F86E-F04E-BCAF-2EC11692D3BA}" type="pres">
      <dgm:prSet presAssocID="{51D68021-1883-C046-9151-0F16387F2124}" presName="hierRoot1" presStyleCnt="0"/>
      <dgm:spPr/>
    </dgm:pt>
    <dgm:pt modelId="{C84B3E8A-A5B6-5841-884B-0A438AC9CA3A}" type="pres">
      <dgm:prSet presAssocID="{51D68021-1883-C046-9151-0F16387F2124}" presName="composite" presStyleCnt="0"/>
      <dgm:spPr/>
    </dgm:pt>
    <dgm:pt modelId="{AED28221-7E46-DC43-B733-5145BAF83DA4}" type="pres">
      <dgm:prSet presAssocID="{51D68021-1883-C046-9151-0F16387F2124}" presName="background" presStyleLbl="node0" presStyleIdx="0" presStyleCnt="1"/>
      <dgm:spPr/>
    </dgm:pt>
    <dgm:pt modelId="{42588304-CA0E-204B-8241-8D1B8E13AE56}" type="pres">
      <dgm:prSet presAssocID="{51D68021-1883-C046-9151-0F16387F212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F9EAAA-CC0D-654F-AF60-A22B1E5F6D33}" type="pres">
      <dgm:prSet presAssocID="{51D68021-1883-C046-9151-0F16387F2124}" presName="hierChild2" presStyleCnt="0"/>
      <dgm:spPr/>
    </dgm:pt>
    <dgm:pt modelId="{ACC0A44F-8DDD-2845-9F8E-6D3401002D58}" type="pres">
      <dgm:prSet presAssocID="{5837C36E-8843-BF46-8C4D-74273FD1997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C796CAD-561F-9941-9203-AAD4B9A8CED8}" type="pres">
      <dgm:prSet presAssocID="{88912875-C6EE-6F4C-8D47-53A1FC60A56B}" presName="hierRoot2" presStyleCnt="0"/>
      <dgm:spPr/>
    </dgm:pt>
    <dgm:pt modelId="{33A2E97B-A069-394C-BE7D-E1F1862030B4}" type="pres">
      <dgm:prSet presAssocID="{88912875-C6EE-6F4C-8D47-53A1FC60A56B}" presName="composite2" presStyleCnt="0"/>
      <dgm:spPr/>
    </dgm:pt>
    <dgm:pt modelId="{2EDC6CF8-7FE9-4347-BFAE-E45389A899D5}" type="pres">
      <dgm:prSet presAssocID="{88912875-C6EE-6F4C-8D47-53A1FC60A56B}" presName="background2" presStyleLbl="node2" presStyleIdx="0" presStyleCnt="2"/>
      <dgm:spPr/>
    </dgm:pt>
    <dgm:pt modelId="{D67B1678-8E7A-FB4F-B197-E6EBB8F39273}" type="pres">
      <dgm:prSet presAssocID="{88912875-C6EE-6F4C-8D47-53A1FC60A56B}" presName="text2" presStyleLbl="fgAcc2" presStyleIdx="0" presStyleCnt="2" custLinFactNeighborX="-65710" custLinFactNeighborY="-8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65C0C0-021A-354B-AD1E-72BB1F5B4C9D}" type="pres">
      <dgm:prSet presAssocID="{88912875-C6EE-6F4C-8D47-53A1FC60A56B}" presName="hierChild3" presStyleCnt="0"/>
      <dgm:spPr/>
    </dgm:pt>
    <dgm:pt modelId="{681DE727-B6A4-464D-991A-FFBB285ABBB0}" type="pres">
      <dgm:prSet presAssocID="{9ED7ADBE-A2F2-014A-9E7A-45CE6472014F}" presName="Name17" presStyleLbl="parChTrans1D3" presStyleIdx="0" presStyleCnt="3"/>
      <dgm:spPr/>
      <dgm:t>
        <a:bodyPr/>
        <a:lstStyle/>
        <a:p>
          <a:endParaRPr lang="en-US"/>
        </a:p>
      </dgm:t>
    </dgm:pt>
    <dgm:pt modelId="{2E8F099B-A14A-6641-A737-AE4ACEEA8722}" type="pres">
      <dgm:prSet presAssocID="{4904D715-3DA4-7843-846D-7F865E916B0F}" presName="hierRoot3" presStyleCnt="0"/>
      <dgm:spPr/>
    </dgm:pt>
    <dgm:pt modelId="{78999DD9-7BB4-184E-81E2-CBD46EAAB261}" type="pres">
      <dgm:prSet presAssocID="{4904D715-3DA4-7843-846D-7F865E916B0F}" presName="composite3" presStyleCnt="0"/>
      <dgm:spPr/>
    </dgm:pt>
    <dgm:pt modelId="{C90949FE-5650-F641-A8A5-80EFB15B5147}" type="pres">
      <dgm:prSet presAssocID="{4904D715-3DA4-7843-846D-7F865E916B0F}" presName="background3" presStyleLbl="node3" presStyleIdx="0" presStyleCnt="3"/>
      <dgm:spPr/>
    </dgm:pt>
    <dgm:pt modelId="{51D575E4-C04E-5F48-8F6E-1D4F279CBF82}" type="pres">
      <dgm:prSet presAssocID="{4904D715-3DA4-7843-846D-7F865E916B0F}" presName="text3" presStyleLbl="fgAcc3" presStyleIdx="0" presStyleCnt="3" custLinFactNeighborX="-19245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4962D7-F095-5E4C-AD38-4BDA1621087D}" type="pres">
      <dgm:prSet presAssocID="{4904D715-3DA4-7843-846D-7F865E916B0F}" presName="hierChild4" presStyleCnt="0"/>
      <dgm:spPr/>
    </dgm:pt>
    <dgm:pt modelId="{9343A837-2642-0C43-8B64-B736DB7C7124}" type="pres">
      <dgm:prSet presAssocID="{C6D73DE0-CD2B-4942-BF80-2F68AA82C80E}" presName="Name17" presStyleLbl="parChTrans1D3" presStyleIdx="1" presStyleCnt="3"/>
      <dgm:spPr/>
      <dgm:t>
        <a:bodyPr/>
        <a:lstStyle/>
        <a:p>
          <a:endParaRPr lang="en-US"/>
        </a:p>
      </dgm:t>
    </dgm:pt>
    <dgm:pt modelId="{537E0320-6AD8-544E-BB78-D6BD91BA7586}" type="pres">
      <dgm:prSet presAssocID="{89455E78-D6B4-6746-A0B1-38A23CB39200}" presName="hierRoot3" presStyleCnt="0"/>
      <dgm:spPr/>
    </dgm:pt>
    <dgm:pt modelId="{BF4D9DA4-A57F-1C41-A19A-A953FE3285DE}" type="pres">
      <dgm:prSet presAssocID="{89455E78-D6B4-6746-A0B1-38A23CB39200}" presName="composite3" presStyleCnt="0"/>
      <dgm:spPr/>
    </dgm:pt>
    <dgm:pt modelId="{93030313-3793-6843-B9A9-B9FA92735175}" type="pres">
      <dgm:prSet presAssocID="{89455E78-D6B4-6746-A0B1-38A23CB39200}" presName="background3" presStyleLbl="node3" presStyleIdx="1" presStyleCnt="3"/>
      <dgm:spPr/>
    </dgm:pt>
    <dgm:pt modelId="{6C4063A8-DF87-914C-A431-F86FA55DD244}" type="pres">
      <dgm:prSet presAssocID="{89455E78-D6B4-6746-A0B1-38A23CB39200}" presName="text3" presStyleLbl="fgAcc3" presStyleIdx="1" presStyleCnt="3" custLinFactNeighborX="-32855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59E110-3888-8D41-ACAD-9586046A5D92}" type="pres">
      <dgm:prSet presAssocID="{89455E78-D6B4-6746-A0B1-38A23CB39200}" presName="hierChild4" presStyleCnt="0"/>
      <dgm:spPr/>
    </dgm:pt>
    <dgm:pt modelId="{F1F56540-E8FD-1146-BDF5-58FB7B086C91}" type="pres">
      <dgm:prSet presAssocID="{861DD3AE-75A5-AC4D-8DEB-D37D17EDA331}" presName="Name17" presStyleLbl="parChTrans1D3" presStyleIdx="2" presStyleCnt="3"/>
      <dgm:spPr/>
      <dgm:t>
        <a:bodyPr/>
        <a:lstStyle/>
        <a:p>
          <a:endParaRPr lang="en-US"/>
        </a:p>
      </dgm:t>
    </dgm:pt>
    <dgm:pt modelId="{9E8F3F8A-CACE-A04A-ACA8-D295EF7D9EA2}" type="pres">
      <dgm:prSet presAssocID="{121B8560-76D7-CE4D-850C-7C7EC3C774A2}" presName="hierRoot3" presStyleCnt="0"/>
      <dgm:spPr/>
    </dgm:pt>
    <dgm:pt modelId="{AADD2D3E-BF85-E140-BEB9-B4070A396127}" type="pres">
      <dgm:prSet presAssocID="{121B8560-76D7-CE4D-850C-7C7EC3C774A2}" presName="composite3" presStyleCnt="0"/>
      <dgm:spPr/>
    </dgm:pt>
    <dgm:pt modelId="{C8559895-3F6A-F34F-B3DD-E264D01F44C4}" type="pres">
      <dgm:prSet presAssocID="{121B8560-76D7-CE4D-850C-7C7EC3C774A2}" presName="background3" presStyleLbl="node3" presStyleIdx="2" presStyleCnt="3"/>
      <dgm:spPr/>
    </dgm:pt>
    <dgm:pt modelId="{EEDDC379-7B5F-D245-ACB5-2D242204FE47}" type="pres">
      <dgm:prSet presAssocID="{121B8560-76D7-CE4D-850C-7C7EC3C774A2}" presName="text3" presStyleLbl="fgAcc3" presStyleIdx="2" presStyleCnt="3" custLinFactNeighborX="-45677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0589EA-BEF0-FC4D-AED3-C58D4C382627}" type="pres">
      <dgm:prSet presAssocID="{121B8560-76D7-CE4D-850C-7C7EC3C774A2}" presName="hierChild4" presStyleCnt="0"/>
      <dgm:spPr/>
    </dgm:pt>
    <dgm:pt modelId="{8ABCB5C8-EDED-CF42-A309-3C0F8F2E7224}" type="pres">
      <dgm:prSet presAssocID="{9ABE0683-68DB-9447-B1AA-B60288CF09D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DA4625A-ED29-9641-9113-234AE0E9A84D}" type="pres">
      <dgm:prSet presAssocID="{81157B18-262F-5147-B5CB-7F90B6BDBC47}" presName="hierRoot2" presStyleCnt="0"/>
      <dgm:spPr/>
    </dgm:pt>
    <dgm:pt modelId="{A708C773-F07B-2F49-872E-BC85E5B90E1F}" type="pres">
      <dgm:prSet presAssocID="{81157B18-262F-5147-B5CB-7F90B6BDBC47}" presName="composite2" presStyleCnt="0"/>
      <dgm:spPr/>
    </dgm:pt>
    <dgm:pt modelId="{86CD5F42-EE58-CE4F-8382-F84CE1B12C3C}" type="pres">
      <dgm:prSet presAssocID="{81157B18-262F-5147-B5CB-7F90B6BDBC47}" presName="background2" presStyleLbl="node2" presStyleIdx="1" presStyleCnt="2"/>
      <dgm:spPr/>
    </dgm:pt>
    <dgm:pt modelId="{F262229C-2C33-4549-885D-B823B7154536}" type="pres">
      <dgm:prSet presAssocID="{81157B18-262F-5147-B5CB-7F90B6BDBC47}" presName="text2" presStyleLbl="fgAcc2" presStyleIdx="1" presStyleCnt="2" custLinFactNeighborX="8134" custLinFactNeighborY="-8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5166C-BC46-0042-86AA-AE9ADBF730DA}" type="pres">
      <dgm:prSet presAssocID="{81157B18-262F-5147-B5CB-7F90B6BDBC47}" presName="hierChild3" presStyleCnt="0"/>
      <dgm:spPr/>
    </dgm:pt>
  </dgm:ptLst>
  <dgm:cxnLst>
    <dgm:cxn modelId="{6B388B2F-C066-3D4C-9BE7-B0AF2AFDA143}" type="presOf" srcId="{4904D715-3DA4-7843-846D-7F865E916B0F}" destId="{51D575E4-C04E-5F48-8F6E-1D4F279CBF82}" srcOrd="0" destOrd="0" presId="urn:microsoft.com/office/officeart/2005/8/layout/hierarchy1"/>
    <dgm:cxn modelId="{C840CD06-C9AD-8840-BD93-8C732B19841E}" srcId="{88912875-C6EE-6F4C-8D47-53A1FC60A56B}" destId="{4904D715-3DA4-7843-846D-7F865E916B0F}" srcOrd="0" destOrd="0" parTransId="{9ED7ADBE-A2F2-014A-9E7A-45CE6472014F}" sibTransId="{C6446C63-11C7-694D-AC4E-FF9C2487F405}"/>
    <dgm:cxn modelId="{291F4BBF-424A-7740-B651-6E9F2505D275}" type="presOf" srcId="{C6D73DE0-CD2B-4942-BF80-2F68AA82C80E}" destId="{9343A837-2642-0C43-8B64-B736DB7C7124}" srcOrd="0" destOrd="0" presId="urn:microsoft.com/office/officeart/2005/8/layout/hierarchy1"/>
    <dgm:cxn modelId="{E2D1D0D6-2475-234E-941C-4A928936F295}" srcId="{D5FDAE62-2280-7744-989B-51DFFE20269E}" destId="{51D68021-1883-C046-9151-0F16387F2124}" srcOrd="0" destOrd="0" parTransId="{6CB679F5-950B-E541-97B1-DFA78DC9CBFE}" sibTransId="{723554DD-DFC6-FC4A-A0CB-7FFD22A48C10}"/>
    <dgm:cxn modelId="{DE776558-50ED-AE44-999C-A5E0E8320604}" srcId="{88912875-C6EE-6F4C-8D47-53A1FC60A56B}" destId="{89455E78-D6B4-6746-A0B1-38A23CB39200}" srcOrd="1" destOrd="0" parTransId="{C6D73DE0-CD2B-4942-BF80-2F68AA82C80E}" sibTransId="{5A18EB93-6E6A-2A45-8854-2D36A29EDED2}"/>
    <dgm:cxn modelId="{83B12930-CA0B-824E-BC1D-09C71A05B3C2}" srcId="{88912875-C6EE-6F4C-8D47-53A1FC60A56B}" destId="{121B8560-76D7-CE4D-850C-7C7EC3C774A2}" srcOrd="2" destOrd="0" parTransId="{861DD3AE-75A5-AC4D-8DEB-D37D17EDA331}" sibTransId="{851E7AEE-E77D-0644-9C61-26CACE48C767}"/>
    <dgm:cxn modelId="{12726F49-E578-9B41-9665-E65D19E18D60}" type="presOf" srcId="{9ED7ADBE-A2F2-014A-9E7A-45CE6472014F}" destId="{681DE727-B6A4-464D-991A-FFBB285ABBB0}" srcOrd="0" destOrd="0" presId="urn:microsoft.com/office/officeart/2005/8/layout/hierarchy1"/>
    <dgm:cxn modelId="{A05F248B-7291-4B49-8940-18B13A410311}" type="presOf" srcId="{861DD3AE-75A5-AC4D-8DEB-D37D17EDA331}" destId="{F1F56540-E8FD-1146-BDF5-58FB7B086C91}" srcOrd="0" destOrd="0" presId="urn:microsoft.com/office/officeart/2005/8/layout/hierarchy1"/>
    <dgm:cxn modelId="{2FDF741D-6867-334C-A944-60869BB51999}" type="presOf" srcId="{51D68021-1883-C046-9151-0F16387F2124}" destId="{42588304-CA0E-204B-8241-8D1B8E13AE56}" srcOrd="0" destOrd="0" presId="urn:microsoft.com/office/officeart/2005/8/layout/hierarchy1"/>
    <dgm:cxn modelId="{F95D768D-3B27-A342-8F90-5C49D26544AD}" type="presOf" srcId="{D5FDAE62-2280-7744-989B-51DFFE20269E}" destId="{A729F265-AD41-B14D-AEEC-2B2D4218F14E}" srcOrd="0" destOrd="0" presId="urn:microsoft.com/office/officeart/2005/8/layout/hierarchy1"/>
    <dgm:cxn modelId="{1D312B66-0704-234C-BCCD-1867291C2D98}" type="presOf" srcId="{9ABE0683-68DB-9447-B1AA-B60288CF09DB}" destId="{8ABCB5C8-EDED-CF42-A309-3C0F8F2E7224}" srcOrd="0" destOrd="0" presId="urn:microsoft.com/office/officeart/2005/8/layout/hierarchy1"/>
    <dgm:cxn modelId="{12A9465E-64C0-E042-B709-32B60FE917D4}" type="presOf" srcId="{89455E78-D6B4-6746-A0B1-38A23CB39200}" destId="{6C4063A8-DF87-914C-A431-F86FA55DD244}" srcOrd="0" destOrd="0" presId="urn:microsoft.com/office/officeart/2005/8/layout/hierarchy1"/>
    <dgm:cxn modelId="{63A5D547-A870-AF41-9624-3E316B84317A}" type="presOf" srcId="{81157B18-262F-5147-B5CB-7F90B6BDBC47}" destId="{F262229C-2C33-4549-885D-B823B7154536}" srcOrd="0" destOrd="0" presId="urn:microsoft.com/office/officeart/2005/8/layout/hierarchy1"/>
    <dgm:cxn modelId="{DA098166-D67E-6E4D-808C-6D8AF81FF279}" type="presOf" srcId="{5837C36E-8843-BF46-8C4D-74273FD19978}" destId="{ACC0A44F-8DDD-2845-9F8E-6D3401002D58}" srcOrd="0" destOrd="0" presId="urn:microsoft.com/office/officeart/2005/8/layout/hierarchy1"/>
    <dgm:cxn modelId="{1C0A8517-50EF-614F-8300-FBD5C86F16DF}" srcId="{51D68021-1883-C046-9151-0F16387F2124}" destId="{81157B18-262F-5147-B5CB-7F90B6BDBC47}" srcOrd="1" destOrd="0" parTransId="{9ABE0683-68DB-9447-B1AA-B60288CF09DB}" sibTransId="{5BA70B9B-C910-DD41-B35F-CE7222F12C98}"/>
    <dgm:cxn modelId="{B9AC4777-26DA-5F4E-9332-8B90099589E6}" type="presOf" srcId="{121B8560-76D7-CE4D-850C-7C7EC3C774A2}" destId="{EEDDC379-7B5F-D245-ACB5-2D242204FE47}" srcOrd="0" destOrd="0" presId="urn:microsoft.com/office/officeart/2005/8/layout/hierarchy1"/>
    <dgm:cxn modelId="{794BE9DC-BECF-0045-B19C-3C6753460307}" srcId="{51D68021-1883-C046-9151-0F16387F2124}" destId="{88912875-C6EE-6F4C-8D47-53A1FC60A56B}" srcOrd="0" destOrd="0" parTransId="{5837C36E-8843-BF46-8C4D-74273FD19978}" sibTransId="{A16C4C0F-0186-FA44-BD4D-24EA5FB6E41B}"/>
    <dgm:cxn modelId="{88C0E712-0A60-E646-A88F-AEC45D5078BA}" type="presOf" srcId="{88912875-C6EE-6F4C-8D47-53A1FC60A56B}" destId="{D67B1678-8E7A-FB4F-B197-E6EBB8F39273}" srcOrd="0" destOrd="0" presId="urn:microsoft.com/office/officeart/2005/8/layout/hierarchy1"/>
    <dgm:cxn modelId="{70D115A2-48EA-A943-9E23-C27C434448AF}" type="presParOf" srcId="{A729F265-AD41-B14D-AEEC-2B2D4218F14E}" destId="{625F484E-F86E-F04E-BCAF-2EC11692D3BA}" srcOrd="0" destOrd="0" presId="urn:microsoft.com/office/officeart/2005/8/layout/hierarchy1"/>
    <dgm:cxn modelId="{C4F328DB-B73B-3844-9153-344E3EAF23E2}" type="presParOf" srcId="{625F484E-F86E-F04E-BCAF-2EC11692D3BA}" destId="{C84B3E8A-A5B6-5841-884B-0A438AC9CA3A}" srcOrd="0" destOrd="0" presId="urn:microsoft.com/office/officeart/2005/8/layout/hierarchy1"/>
    <dgm:cxn modelId="{F4314CE7-B752-7A4B-B239-C24987526A06}" type="presParOf" srcId="{C84B3E8A-A5B6-5841-884B-0A438AC9CA3A}" destId="{AED28221-7E46-DC43-B733-5145BAF83DA4}" srcOrd="0" destOrd="0" presId="urn:microsoft.com/office/officeart/2005/8/layout/hierarchy1"/>
    <dgm:cxn modelId="{5E833FD4-5D59-7946-8FF7-6FC3DFCA5044}" type="presParOf" srcId="{C84B3E8A-A5B6-5841-884B-0A438AC9CA3A}" destId="{42588304-CA0E-204B-8241-8D1B8E13AE56}" srcOrd="1" destOrd="0" presId="urn:microsoft.com/office/officeart/2005/8/layout/hierarchy1"/>
    <dgm:cxn modelId="{F5B31D10-E1CC-CB44-850B-766DB6E2042E}" type="presParOf" srcId="{625F484E-F86E-F04E-BCAF-2EC11692D3BA}" destId="{0FF9EAAA-CC0D-654F-AF60-A22B1E5F6D33}" srcOrd="1" destOrd="0" presId="urn:microsoft.com/office/officeart/2005/8/layout/hierarchy1"/>
    <dgm:cxn modelId="{B616498F-FBA6-C640-A1FD-2D3C53F07035}" type="presParOf" srcId="{0FF9EAAA-CC0D-654F-AF60-A22B1E5F6D33}" destId="{ACC0A44F-8DDD-2845-9F8E-6D3401002D58}" srcOrd="0" destOrd="0" presId="urn:microsoft.com/office/officeart/2005/8/layout/hierarchy1"/>
    <dgm:cxn modelId="{C7FAEA89-7113-C04A-B491-556E6C87716E}" type="presParOf" srcId="{0FF9EAAA-CC0D-654F-AF60-A22B1E5F6D33}" destId="{DC796CAD-561F-9941-9203-AAD4B9A8CED8}" srcOrd="1" destOrd="0" presId="urn:microsoft.com/office/officeart/2005/8/layout/hierarchy1"/>
    <dgm:cxn modelId="{57F11963-6CB0-C347-86A7-FA55FD4CECC5}" type="presParOf" srcId="{DC796CAD-561F-9941-9203-AAD4B9A8CED8}" destId="{33A2E97B-A069-394C-BE7D-E1F1862030B4}" srcOrd="0" destOrd="0" presId="urn:microsoft.com/office/officeart/2005/8/layout/hierarchy1"/>
    <dgm:cxn modelId="{80450132-C68C-8B4B-9DCF-6003D4D66DED}" type="presParOf" srcId="{33A2E97B-A069-394C-BE7D-E1F1862030B4}" destId="{2EDC6CF8-7FE9-4347-BFAE-E45389A899D5}" srcOrd="0" destOrd="0" presId="urn:microsoft.com/office/officeart/2005/8/layout/hierarchy1"/>
    <dgm:cxn modelId="{ABAF7BC6-5581-8A4F-B48B-F91AF195AF20}" type="presParOf" srcId="{33A2E97B-A069-394C-BE7D-E1F1862030B4}" destId="{D67B1678-8E7A-FB4F-B197-E6EBB8F39273}" srcOrd="1" destOrd="0" presId="urn:microsoft.com/office/officeart/2005/8/layout/hierarchy1"/>
    <dgm:cxn modelId="{36762825-461A-7849-8659-35818E0C0120}" type="presParOf" srcId="{DC796CAD-561F-9941-9203-AAD4B9A8CED8}" destId="{8365C0C0-021A-354B-AD1E-72BB1F5B4C9D}" srcOrd="1" destOrd="0" presId="urn:microsoft.com/office/officeart/2005/8/layout/hierarchy1"/>
    <dgm:cxn modelId="{2C9797F6-8D12-F44E-9402-873683DB7B8A}" type="presParOf" srcId="{8365C0C0-021A-354B-AD1E-72BB1F5B4C9D}" destId="{681DE727-B6A4-464D-991A-FFBB285ABBB0}" srcOrd="0" destOrd="0" presId="urn:microsoft.com/office/officeart/2005/8/layout/hierarchy1"/>
    <dgm:cxn modelId="{AD3BA53D-49DB-4C4A-BD1D-48E8103B03B3}" type="presParOf" srcId="{8365C0C0-021A-354B-AD1E-72BB1F5B4C9D}" destId="{2E8F099B-A14A-6641-A737-AE4ACEEA8722}" srcOrd="1" destOrd="0" presId="urn:microsoft.com/office/officeart/2005/8/layout/hierarchy1"/>
    <dgm:cxn modelId="{35EA9F92-77AD-9B48-BFB4-AC301762B729}" type="presParOf" srcId="{2E8F099B-A14A-6641-A737-AE4ACEEA8722}" destId="{78999DD9-7BB4-184E-81E2-CBD46EAAB261}" srcOrd="0" destOrd="0" presId="urn:microsoft.com/office/officeart/2005/8/layout/hierarchy1"/>
    <dgm:cxn modelId="{2F05357C-B404-3D4D-A820-BE72E1767F98}" type="presParOf" srcId="{78999DD9-7BB4-184E-81E2-CBD46EAAB261}" destId="{C90949FE-5650-F641-A8A5-80EFB15B5147}" srcOrd="0" destOrd="0" presId="urn:microsoft.com/office/officeart/2005/8/layout/hierarchy1"/>
    <dgm:cxn modelId="{24AFF526-0878-D84F-8EE0-E83E6ACE85F1}" type="presParOf" srcId="{78999DD9-7BB4-184E-81E2-CBD46EAAB261}" destId="{51D575E4-C04E-5F48-8F6E-1D4F279CBF82}" srcOrd="1" destOrd="0" presId="urn:microsoft.com/office/officeart/2005/8/layout/hierarchy1"/>
    <dgm:cxn modelId="{3E8CB360-488E-CB40-BDBA-893072448767}" type="presParOf" srcId="{2E8F099B-A14A-6641-A737-AE4ACEEA8722}" destId="{5E4962D7-F095-5E4C-AD38-4BDA1621087D}" srcOrd="1" destOrd="0" presId="urn:microsoft.com/office/officeart/2005/8/layout/hierarchy1"/>
    <dgm:cxn modelId="{FA409339-DC3C-5B41-B5CD-946DFBB5D66D}" type="presParOf" srcId="{8365C0C0-021A-354B-AD1E-72BB1F5B4C9D}" destId="{9343A837-2642-0C43-8B64-B736DB7C7124}" srcOrd="2" destOrd="0" presId="urn:microsoft.com/office/officeart/2005/8/layout/hierarchy1"/>
    <dgm:cxn modelId="{39DB4668-50E1-5344-BAD0-500327988B5F}" type="presParOf" srcId="{8365C0C0-021A-354B-AD1E-72BB1F5B4C9D}" destId="{537E0320-6AD8-544E-BB78-D6BD91BA7586}" srcOrd="3" destOrd="0" presId="urn:microsoft.com/office/officeart/2005/8/layout/hierarchy1"/>
    <dgm:cxn modelId="{0B8250B1-C0D8-8F49-86F2-CA3480DA3150}" type="presParOf" srcId="{537E0320-6AD8-544E-BB78-D6BD91BA7586}" destId="{BF4D9DA4-A57F-1C41-A19A-A953FE3285DE}" srcOrd="0" destOrd="0" presId="urn:microsoft.com/office/officeart/2005/8/layout/hierarchy1"/>
    <dgm:cxn modelId="{96E7313F-05AE-CC4E-9D13-1C068D8C9A7B}" type="presParOf" srcId="{BF4D9DA4-A57F-1C41-A19A-A953FE3285DE}" destId="{93030313-3793-6843-B9A9-B9FA92735175}" srcOrd="0" destOrd="0" presId="urn:microsoft.com/office/officeart/2005/8/layout/hierarchy1"/>
    <dgm:cxn modelId="{8D5161DA-36CF-4645-A69B-D380B1D0D42B}" type="presParOf" srcId="{BF4D9DA4-A57F-1C41-A19A-A953FE3285DE}" destId="{6C4063A8-DF87-914C-A431-F86FA55DD244}" srcOrd="1" destOrd="0" presId="urn:microsoft.com/office/officeart/2005/8/layout/hierarchy1"/>
    <dgm:cxn modelId="{0101581B-5F74-6F40-8703-0D16AE94A8BF}" type="presParOf" srcId="{537E0320-6AD8-544E-BB78-D6BD91BA7586}" destId="{AF59E110-3888-8D41-ACAD-9586046A5D92}" srcOrd="1" destOrd="0" presId="urn:microsoft.com/office/officeart/2005/8/layout/hierarchy1"/>
    <dgm:cxn modelId="{1CB6E32E-134A-6449-8934-FBC02DBD8883}" type="presParOf" srcId="{8365C0C0-021A-354B-AD1E-72BB1F5B4C9D}" destId="{F1F56540-E8FD-1146-BDF5-58FB7B086C91}" srcOrd="4" destOrd="0" presId="urn:microsoft.com/office/officeart/2005/8/layout/hierarchy1"/>
    <dgm:cxn modelId="{D8E85525-58A3-7445-BBBD-9B84F88DFE30}" type="presParOf" srcId="{8365C0C0-021A-354B-AD1E-72BB1F5B4C9D}" destId="{9E8F3F8A-CACE-A04A-ACA8-D295EF7D9EA2}" srcOrd="5" destOrd="0" presId="urn:microsoft.com/office/officeart/2005/8/layout/hierarchy1"/>
    <dgm:cxn modelId="{EB26F861-69EA-B249-9997-96A3830E82D7}" type="presParOf" srcId="{9E8F3F8A-CACE-A04A-ACA8-D295EF7D9EA2}" destId="{AADD2D3E-BF85-E140-BEB9-B4070A396127}" srcOrd="0" destOrd="0" presId="urn:microsoft.com/office/officeart/2005/8/layout/hierarchy1"/>
    <dgm:cxn modelId="{BBAF88C6-C2E7-544B-AB74-6948DDC81388}" type="presParOf" srcId="{AADD2D3E-BF85-E140-BEB9-B4070A396127}" destId="{C8559895-3F6A-F34F-B3DD-E264D01F44C4}" srcOrd="0" destOrd="0" presId="urn:microsoft.com/office/officeart/2005/8/layout/hierarchy1"/>
    <dgm:cxn modelId="{F3F0EC91-06B8-1047-BF0F-1503429C31B5}" type="presParOf" srcId="{AADD2D3E-BF85-E140-BEB9-B4070A396127}" destId="{EEDDC379-7B5F-D245-ACB5-2D242204FE47}" srcOrd="1" destOrd="0" presId="urn:microsoft.com/office/officeart/2005/8/layout/hierarchy1"/>
    <dgm:cxn modelId="{17C50E3E-7FD0-4D4A-B5F7-FE80138AA8A5}" type="presParOf" srcId="{9E8F3F8A-CACE-A04A-ACA8-D295EF7D9EA2}" destId="{DE0589EA-BEF0-FC4D-AED3-C58D4C382627}" srcOrd="1" destOrd="0" presId="urn:microsoft.com/office/officeart/2005/8/layout/hierarchy1"/>
    <dgm:cxn modelId="{BAE4CD4F-B4D4-E84A-A66B-E49F8D0B8D48}" type="presParOf" srcId="{0FF9EAAA-CC0D-654F-AF60-A22B1E5F6D33}" destId="{8ABCB5C8-EDED-CF42-A309-3C0F8F2E7224}" srcOrd="2" destOrd="0" presId="urn:microsoft.com/office/officeart/2005/8/layout/hierarchy1"/>
    <dgm:cxn modelId="{36EE1270-E5E2-F044-A885-517FAD871410}" type="presParOf" srcId="{0FF9EAAA-CC0D-654F-AF60-A22B1E5F6D33}" destId="{2DA4625A-ED29-9641-9113-234AE0E9A84D}" srcOrd="3" destOrd="0" presId="urn:microsoft.com/office/officeart/2005/8/layout/hierarchy1"/>
    <dgm:cxn modelId="{4181B9D8-1741-8C4B-9F2A-0E4A94F494D8}" type="presParOf" srcId="{2DA4625A-ED29-9641-9113-234AE0E9A84D}" destId="{A708C773-F07B-2F49-872E-BC85E5B90E1F}" srcOrd="0" destOrd="0" presId="urn:microsoft.com/office/officeart/2005/8/layout/hierarchy1"/>
    <dgm:cxn modelId="{2968475C-0944-DC43-B488-DBB4DBD4F238}" type="presParOf" srcId="{A708C773-F07B-2F49-872E-BC85E5B90E1F}" destId="{86CD5F42-EE58-CE4F-8382-F84CE1B12C3C}" srcOrd="0" destOrd="0" presId="urn:microsoft.com/office/officeart/2005/8/layout/hierarchy1"/>
    <dgm:cxn modelId="{6142BF7C-ED27-B549-9C3C-022D6F13B270}" type="presParOf" srcId="{A708C773-F07B-2F49-872E-BC85E5B90E1F}" destId="{F262229C-2C33-4549-885D-B823B7154536}" srcOrd="1" destOrd="0" presId="urn:microsoft.com/office/officeart/2005/8/layout/hierarchy1"/>
    <dgm:cxn modelId="{E751855A-BD14-2646-AD4D-56F219D55096}" type="presParOf" srcId="{2DA4625A-ED29-9641-9113-234AE0E9A84D}" destId="{BB05166C-BC46-0042-86AA-AE9ADBF730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FDAE62-2280-7744-989B-51DFFE20269E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D68021-1883-C046-9151-0F16387F2124}">
      <dgm:prSet phldrT="[Text]"/>
      <dgm:spPr/>
      <dgm:t>
        <a:bodyPr/>
        <a:lstStyle/>
        <a:p>
          <a:r>
            <a:rPr lang="en-US" dirty="0" smtClean="0"/>
            <a:t>Mechanical</a:t>
          </a:r>
          <a:endParaRPr lang="en-US" dirty="0"/>
        </a:p>
      </dgm:t>
    </dgm:pt>
    <dgm:pt modelId="{6CB679F5-950B-E541-97B1-DFA78DC9CBFE}" type="parTrans" cxnId="{E2D1D0D6-2475-234E-941C-4A928936F295}">
      <dgm:prSet/>
      <dgm:spPr/>
      <dgm:t>
        <a:bodyPr/>
        <a:lstStyle/>
        <a:p>
          <a:endParaRPr lang="en-US"/>
        </a:p>
      </dgm:t>
    </dgm:pt>
    <dgm:pt modelId="{723554DD-DFC6-FC4A-A0CB-7FFD22A48C10}" type="sibTrans" cxnId="{E2D1D0D6-2475-234E-941C-4A928936F295}">
      <dgm:prSet/>
      <dgm:spPr/>
      <dgm:t>
        <a:bodyPr/>
        <a:lstStyle/>
        <a:p>
          <a:endParaRPr lang="en-US"/>
        </a:p>
      </dgm:t>
    </dgm:pt>
    <dgm:pt modelId="{88912875-C6EE-6F4C-8D47-53A1FC60A56B}">
      <dgm:prSet phldrT="[Text]"/>
      <dgm:spPr/>
      <dgm:t>
        <a:bodyPr/>
        <a:lstStyle/>
        <a:p>
          <a:r>
            <a:rPr lang="en-US" dirty="0" smtClean="0"/>
            <a:t>Potential</a:t>
          </a:r>
          <a:endParaRPr lang="en-US" dirty="0"/>
        </a:p>
      </dgm:t>
    </dgm:pt>
    <dgm:pt modelId="{5837C36E-8843-BF46-8C4D-74273FD19978}" type="parTrans" cxnId="{794BE9DC-BECF-0045-B19C-3C6753460307}">
      <dgm:prSet/>
      <dgm:spPr/>
      <dgm:t>
        <a:bodyPr/>
        <a:lstStyle/>
        <a:p>
          <a:endParaRPr lang="en-US"/>
        </a:p>
      </dgm:t>
    </dgm:pt>
    <dgm:pt modelId="{A16C4C0F-0186-FA44-BD4D-24EA5FB6E41B}" type="sibTrans" cxnId="{794BE9DC-BECF-0045-B19C-3C6753460307}">
      <dgm:prSet/>
      <dgm:spPr/>
      <dgm:t>
        <a:bodyPr/>
        <a:lstStyle/>
        <a:p>
          <a:endParaRPr lang="en-US"/>
        </a:p>
      </dgm:t>
    </dgm:pt>
    <dgm:pt modelId="{4904D715-3DA4-7843-846D-7F865E916B0F}">
      <dgm:prSet phldrT="[Text]" custT="1"/>
      <dgm:spPr/>
      <dgm:t>
        <a:bodyPr/>
        <a:lstStyle/>
        <a:p>
          <a:r>
            <a:rPr lang="en-US" sz="2500" dirty="0" smtClean="0">
              <a:solidFill>
                <a:schemeClr val="bg1">
                  <a:lumMod val="65000"/>
                </a:schemeClr>
              </a:solidFill>
            </a:rPr>
            <a:t>Elastic</a:t>
          </a:r>
          <a:endParaRPr lang="en-US" sz="2500" dirty="0">
            <a:solidFill>
              <a:schemeClr val="bg1">
                <a:lumMod val="65000"/>
              </a:schemeClr>
            </a:solidFill>
          </a:endParaRPr>
        </a:p>
      </dgm:t>
    </dgm:pt>
    <dgm:pt modelId="{9ED7ADBE-A2F2-014A-9E7A-45CE6472014F}" type="parTrans" cxnId="{C840CD06-C9AD-8840-BD93-8C732B19841E}">
      <dgm:prSet/>
      <dgm:spPr/>
      <dgm:t>
        <a:bodyPr/>
        <a:lstStyle/>
        <a:p>
          <a:endParaRPr lang="en-US"/>
        </a:p>
      </dgm:t>
    </dgm:pt>
    <dgm:pt modelId="{C6446C63-11C7-694D-AC4E-FF9C2487F405}" type="sibTrans" cxnId="{C840CD06-C9AD-8840-BD93-8C732B19841E}">
      <dgm:prSet/>
      <dgm:spPr/>
      <dgm:t>
        <a:bodyPr/>
        <a:lstStyle/>
        <a:p>
          <a:endParaRPr lang="en-US"/>
        </a:p>
      </dgm:t>
    </dgm:pt>
    <dgm:pt modelId="{89455E78-D6B4-6746-A0B1-38A23CB39200}">
      <dgm:prSet phldrT="[Text]"/>
      <dgm:spPr/>
      <dgm:t>
        <a:bodyPr/>
        <a:lstStyle/>
        <a:p>
          <a:r>
            <a:rPr lang="en-US" dirty="0" smtClean="0">
              <a:solidFill>
                <a:srgbClr val="A6A6A6"/>
              </a:solidFill>
            </a:rPr>
            <a:t>Chemical</a:t>
          </a:r>
          <a:endParaRPr lang="en-US" dirty="0">
            <a:solidFill>
              <a:srgbClr val="A6A6A6"/>
            </a:solidFill>
          </a:endParaRPr>
        </a:p>
      </dgm:t>
    </dgm:pt>
    <dgm:pt modelId="{C6D73DE0-CD2B-4942-BF80-2F68AA82C80E}" type="parTrans" cxnId="{DE776558-50ED-AE44-999C-A5E0E8320604}">
      <dgm:prSet/>
      <dgm:spPr/>
      <dgm:t>
        <a:bodyPr/>
        <a:lstStyle/>
        <a:p>
          <a:endParaRPr lang="en-US"/>
        </a:p>
      </dgm:t>
    </dgm:pt>
    <dgm:pt modelId="{5A18EB93-6E6A-2A45-8854-2D36A29EDED2}" type="sibTrans" cxnId="{DE776558-50ED-AE44-999C-A5E0E8320604}">
      <dgm:prSet/>
      <dgm:spPr/>
      <dgm:t>
        <a:bodyPr/>
        <a:lstStyle/>
        <a:p>
          <a:endParaRPr lang="en-US"/>
        </a:p>
      </dgm:t>
    </dgm:pt>
    <dgm:pt modelId="{81157B18-262F-5147-B5CB-7F90B6BDBC47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>
              <a:solidFill>
                <a:schemeClr val="accent6">
                  <a:lumMod val="50000"/>
                </a:schemeClr>
              </a:solidFill>
            </a:rPr>
            <a:t>KE = ½mv</a:t>
          </a:r>
          <a:r>
            <a:rPr lang="en-US" baseline="30000" dirty="0" smtClean="0">
              <a:solidFill>
                <a:schemeClr val="accent6">
                  <a:lumMod val="50000"/>
                </a:schemeClr>
              </a:solidFill>
            </a:rPr>
            <a:t>2</a:t>
          </a:r>
          <a:endParaRPr lang="en-US" baseline="30000" dirty="0">
            <a:solidFill>
              <a:schemeClr val="accent6">
                <a:lumMod val="50000"/>
              </a:schemeClr>
            </a:solidFill>
          </a:endParaRPr>
        </a:p>
      </dgm:t>
    </dgm:pt>
    <dgm:pt modelId="{9ABE0683-68DB-9447-B1AA-B60288CF09DB}" type="parTrans" cxnId="{1C0A8517-50EF-614F-8300-FBD5C86F16DF}">
      <dgm:prSet/>
      <dgm:spPr/>
      <dgm:t>
        <a:bodyPr/>
        <a:lstStyle/>
        <a:p>
          <a:endParaRPr lang="en-US"/>
        </a:p>
      </dgm:t>
    </dgm:pt>
    <dgm:pt modelId="{5BA70B9B-C910-DD41-B35F-CE7222F12C98}" type="sibTrans" cxnId="{1C0A8517-50EF-614F-8300-FBD5C86F16DF}">
      <dgm:prSet/>
      <dgm:spPr/>
      <dgm:t>
        <a:bodyPr/>
        <a:lstStyle/>
        <a:p>
          <a:endParaRPr lang="en-US"/>
        </a:p>
      </dgm:t>
    </dgm:pt>
    <dgm:pt modelId="{121B8560-76D7-CE4D-850C-7C7EC3C774A2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Gravitational</a:t>
          </a:r>
        </a:p>
        <a:p>
          <a:r>
            <a:rPr lang="en-US" dirty="0" smtClean="0">
              <a:solidFill>
                <a:srgbClr val="5B125A"/>
              </a:solidFill>
            </a:rPr>
            <a:t>PE = </a:t>
          </a:r>
          <a:r>
            <a:rPr lang="en-US" dirty="0" err="1" smtClean="0">
              <a:solidFill>
                <a:srgbClr val="5B125A"/>
              </a:solidFill>
            </a:rPr>
            <a:t>mgh</a:t>
          </a:r>
          <a:endParaRPr lang="en-US" dirty="0">
            <a:solidFill>
              <a:srgbClr val="5B125A"/>
            </a:solidFill>
          </a:endParaRPr>
        </a:p>
      </dgm:t>
    </dgm:pt>
    <dgm:pt modelId="{861DD3AE-75A5-AC4D-8DEB-D37D17EDA331}" type="parTrans" cxnId="{83B12930-CA0B-824E-BC1D-09C71A05B3C2}">
      <dgm:prSet/>
      <dgm:spPr/>
      <dgm:t>
        <a:bodyPr/>
        <a:lstStyle/>
        <a:p>
          <a:endParaRPr lang="en-US"/>
        </a:p>
      </dgm:t>
    </dgm:pt>
    <dgm:pt modelId="{851E7AEE-E77D-0644-9C61-26CACE48C767}" type="sibTrans" cxnId="{83B12930-CA0B-824E-BC1D-09C71A05B3C2}">
      <dgm:prSet/>
      <dgm:spPr/>
      <dgm:t>
        <a:bodyPr/>
        <a:lstStyle/>
        <a:p>
          <a:endParaRPr lang="en-US"/>
        </a:p>
      </dgm:t>
    </dgm:pt>
    <dgm:pt modelId="{A729F265-AD41-B14D-AEEC-2B2D4218F14E}" type="pres">
      <dgm:prSet presAssocID="{D5FDAE62-2280-7744-989B-51DFFE2026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25F484E-F86E-F04E-BCAF-2EC11692D3BA}" type="pres">
      <dgm:prSet presAssocID="{51D68021-1883-C046-9151-0F16387F2124}" presName="hierRoot1" presStyleCnt="0"/>
      <dgm:spPr/>
    </dgm:pt>
    <dgm:pt modelId="{C84B3E8A-A5B6-5841-884B-0A438AC9CA3A}" type="pres">
      <dgm:prSet presAssocID="{51D68021-1883-C046-9151-0F16387F2124}" presName="composite" presStyleCnt="0"/>
      <dgm:spPr/>
    </dgm:pt>
    <dgm:pt modelId="{AED28221-7E46-DC43-B733-5145BAF83DA4}" type="pres">
      <dgm:prSet presAssocID="{51D68021-1883-C046-9151-0F16387F2124}" presName="background" presStyleLbl="node0" presStyleIdx="0" presStyleCnt="1"/>
      <dgm:spPr/>
    </dgm:pt>
    <dgm:pt modelId="{42588304-CA0E-204B-8241-8D1B8E13AE56}" type="pres">
      <dgm:prSet presAssocID="{51D68021-1883-C046-9151-0F16387F212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F9EAAA-CC0D-654F-AF60-A22B1E5F6D33}" type="pres">
      <dgm:prSet presAssocID="{51D68021-1883-C046-9151-0F16387F2124}" presName="hierChild2" presStyleCnt="0"/>
      <dgm:spPr/>
    </dgm:pt>
    <dgm:pt modelId="{ACC0A44F-8DDD-2845-9F8E-6D3401002D58}" type="pres">
      <dgm:prSet presAssocID="{5837C36E-8843-BF46-8C4D-74273FD1997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C796CAD-561F-9941-9203-AAD4B9A8CED8}" type="pres">
      <dgm:prSet presAssocID="{88912875-C6EE-6F4C-8D47-53A1FC60A56B}" presName="hierRoot2" presStyleCnt="0"/>
      <dgm:spPr/>
    </dgm:pt>
    <dgm:pt modelId="{33A2E97B-A069-394C-BE7D-E1F1862030B4}" type="pres">
      <dgm:prSet presAssocID="{88912875-C6EE-6F4C-8D47-53A1FC60A56B}" presName="composite2" presStyleCnt="0"/>
      <dgm:spPr/>
    </dgm:pt>
    <dgm:pt modelId="{2EDC6CF8-7FE9-4347-BFAE-E45389A899D5}" type="pres">
      <dgm:prSet presAssocID="{88912875-C6EE-6F4C-8D47-53A1FC60A56B}" presName="background2" presStyleLbl="node2" presStyleIdx="0" presStyleCnt="2"/>
      <dgm:spPr/>
    </dgm:pt>
    <dgm:pt modelId="{D67B1678-8E7A-FB4F-B197-E6EBB8F39273}" type="pres">
      <dgm:prSet presAssocID="{88912875-C6EE-6F4C-8D47-53A1FC60A56B}" presName="text2" presStyleLbl="fgAcc2" presStyleIdx="0" presStyleCnt="2" custLinFactNeighborX="-65710" custLinFactNeighborY="-8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65C0C0-021A-354B-AD1E-72BB1F5B4C9D}" type="pres">
      <dgm:prSet presAssocID="{88912875-C6EE-6F4C-8D47-53A1FC60A56B}" presName="hierChild3" presStyleCnt="0"/>
      <dgm:spPr/>
    </dgm:pt>
    <dgm:pt modelId="{681DE727-B6A4-464D-991A-FFBB285ABBB0}" type="pres">
      <dgm:prSet presAssocID="{9ED7ADBE-A2F2-014A-9E7A-45CE6472014F}" presName="Name17" presStyleLbl="parChTrans1D3" presStyleIdx="0" presStyleCnt="3"/>
      <dgm:spPr/>
      <dgm:t>
        <a:bodyPr/>
        <a:lstStyle/>
        <a:p>
          <a:endParaRPr lang="en-US"/>
        </a:p>
      </dgm:t>
    </dgm:pt>
    <dgm:pt modelId="{2E8F099B-A14A-6641-A737-AE4ACEEA8722}" type="pres">
      <dgm:prSet presAssocID="{4904D715-3DA4-7843-846D-7F865E916B0F}" presName="hierRoot3" presStyleCnt="0"/>
      <dgm:spPr/>
    </dgm:pt>
    <dgm:pt modelId="{78999DD9-7BB4-184E-81E2-CBD46EAAB261}" type="pres">
      <dgm:prSet presAssocID="{4904D715-3DA4-7843-846D-7F865E916B0F}" presName="composite3" presStyleCnt="0"/>
      <dgm:spPr/>
    </dgm:pt>
    <dgm:pt modelId="{C90949FE-5650-F641-A8A5-80EFB15B5147}" type="pres">
      <dgm:prSet presAssocID="{4904D715-3DA4-7843-846D-7F865E916B0F}" presName="background3" presStyleLbl="node3" presStyleIdx="0" presStyleCnt="3"/>
      <dgm:spPr/>
    </dgm:pt>
    <dgm:pt modelId="{51D575E4-C04E-5F48-8F6E-1D4F279CBF82}" type="pres">
      <dgm:prSet presAssocID="{4904D715-3DA4-7843-846D-7F865E916B0F}" presName="text3" presStyleLbl="fgAcc3" presStyleIdx="0" presStyleCnt="3" custLinFactNeighborX="-19245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4962D7-F095-5E4C-AD38-4BDA1621087D}" type="pres">
      <dgm:prSet presAssocID="{4904D715-3DA4-7843-846D-7F865E916B0F}" presName="hierChild4" presStyleCnt="0"/>
      <dgm:spPr/>
    </dgm:pt>
    <dgm:pt modelId="{9343A837-2642-0C43-8B64-B736DB7C7124}" type="pres">
      <dgm:prSet presAssocID="{C6D73DE0-CD2B-4942-BF80-2F68AA82C80E}" presName="Name17" presStyleLbl="parChTrans1D3" presStyleIdx="1" presStyleCnt="3"/>
      <dgm:spPr/>
      <dgm:t>
        <a:bodyPr/>
        <a:lstStyle/>
        <a:p>
          <a:endParaRPr lang="en-US"/>
        </a:p>
      </dgm:t>
    </dgm:pt>
    <dgm:pt modelId="{537E0320-6AD8-544E-BB78-D6BD91BA7586}" type="pres">
      <dgm:prSet presAssocID="{89455E78-D6B4-6746-A0B1-38A23CB39200}" presName="hierRoot3" presStyleCnt="0"/>
      <dgm:spPr/>
    </dgm:pt>
    <dgm:pt modelId="{BF4D9DA4-A57F-1C41-A19A-A953FE3285DE}" type="pres">
      <dgm:prSet presAssocID="{89455E78-D6B4-6746-A0B1-38A23CB39200}" presName="composite3" presStyleCnt="0"/>
      <dgm:spPr/>
    </dgm:pt>
    <dgm:pt modelId="{93030313-3793-6843-B9A9-B9FA92735175}" type="pres">
      <dgm:prSet presAssocID="{89455E78-D6B4-6746-A0B1-38A23CB39200}" presName="background3" presStyleLbl="node3" presStyleIdx="1" presStyleCnt="3"/>
      <dgm:spPr/>
    </dgm:pt>
    <dgm:pt modelId="{6C4063A8-DF87-914C-A431-F86FA55DD244}" type="pres">
      <dgm:prSet presAssocID="{89455E78-D6B4-6746-A0B1-38A23CB39200}" presName="text3" presStyleLbl="fgAcc3" presStyleIdx="1" presStyleCnt="3" custLinFactNeighborX="-32855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59E110-3888-8D41-ACAD-9586046A5D92}" type="pres">
      <dgm:prSet presAssocID="{89455E78-D6B4-6746-A0B1-38A23CB39200}" presName="hierChild4" presStyleCnt="0"/>
      <dgm:spPr/>
    </dgm:pt>
    <dgm:pt modelId="{F1F56540-E8FD-1146-BDF5-58FB7B086C91}" type="pres">
      <dgm:prSet presAssocID="{861DD3AE-75A5-AC4D-8DEB-D37D17EDA331}" presName="Name17" presStyleLbl="parChTrans1D3" presStyleIdx="2" presStyleCnt="3"/>
      <dgm:spPr/>
      <dgm:t>
        <a:bodyPr/>
        <a:lstStyle/>
        <a:p>
          <a:endParaRPr lang="en-US"/>
        </a:p>
      </dgm:t>
    </dgm:pt>
    <dgm:pt modelId="{9E8F3F8A-CACE-A04A-ACA8-D295EF7D9EA2}" type="pres">
      <dgm:prSet presAssocID="{121B8560-76D7-CE4D-850C-7C7EC3C774A2}" presName="hierRoot3" presStyleCnt="0"/>
      <dgm:spPr/>
    </dgm:pt>
    <dgm:pt modelId="{AADD2D3E-BF85-E140-BEB9-B4070A396127}" type="pres">
      <dgm:prSet presAssocID="{121B8560-76D7-CE4D-850C-7C7EC3C774A2}" presName="composite3" presStyleCnt="0"/>
      <dgm:spPr/>
    </dgm:pt>
    <dgm:pt modelId="{C8559895-3F6A-F34F-B3DD-E264D01F44C4}" type="pres">
      <dgm:prSet presAssocID="{121B8560-76D7-CE4D-850C-7C7EC3C774A2}" presName="background3" presStyleLbl="node3" presStyleIdx="2" presStyleCnt="3"/>
      <dgm:spPr/>
    </dgm:pt>
    <dgm:pt modelId="{EEDDC379-7B5F-D245-ACB5-2D242204FE47}" type="pres">
      <dgm:prSet presAssocID="{121B8560-76D7-CE4D-850C-7C7EC3C774A2}" presName="text3" presStyleLbl="fgAcc3" presStyleIdx="2" presStyleCnt="3" custLinFactNeighborX="-45677" custLinFactNeighborY="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0589EA-BEF0-FC4D-AED3-C58D4C382627}" type="pres">
      <dgm:prSet presAssocID="{121B8560-76D7-CE4D-850C-7C7EC3C774A2}" presName="hierChild4" presStyleCnt="0"/>
      <dgm:spPr/>
    </dgm:pt>
    <dgm:pt modelId="{8ABCB5C8-EDED-CF42-A309-3C0F8F2E7224}" type="pres">
      <dgm:prSet presAssocID="{9ABE0683-68DB-9447-B1AA-B60288CF09D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DA4625A-ED29-9641-9113-234AE0E9A84D}" type="pres">
      <dgm:prSet presAssocID="{81157B18-262F-5147-B5CB-7F90B6BDBC47}" presName="hierRoot2" presStyleCnt="0"/>
      <dgm:spPr/>
    </dgm:pt>
    <dgm:pt modelId="{A708C773-F07B-2F49-872E-BC85E5B90E1F}" type="pres">
      <dgm:prSet presAssocID="{81157B18-262F-5147-B5CB-7F90B6BDBC47}" presName="composite2" presStyleCnt="0"/>
      <dgm:spPr/>
    </dgm:pt>
    <dgm:pt modelId="{86CD5F42-EE58-CE4F-8382-F84CE1B12C3C}" type="pres">
      <dgm:prSet presAssocID="{81157B18-262F-5147-B5CB-7F90B6BDBC47}" presName="background2" presStyleLbl="node2" presStyleIdx="1" presStyleCnt="2"/>
      <dgm:spPr/>
    </dgm:pt>
    <dgm:pt modelId="{F262229C-2C33-4549-885D-B823B7154536}" type="pres">
      <dgm:prSet presAssocID="{81157B18-262F-5147-B5CB-7F90B6BDBC47}" presName="text2" presStyleLbl="fgAcc2" presStyleIdx="1" presStyleCnt="2" custLinFactNeighborX="8134" custLinFactNeighborY="-83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05166C-BC46-0042-86AA-AE9ADBF730DA}" type="pres">
      <dgm:prSet presAssocID="{81157B18-262F-5147-B5CB-7F90B6BDBC47}" presName="hierChild3" presStyleCnt="0"/>
      <dgm:spPr/>
    </dgm:pt>
  </dgm:ptLst>
  <dgm:cxnLst>
    <dgm:cxn modelId="{6921FDC3-BE54-B346-9B1D-479FC0E6C477}" type="presOf" srcId="{4904D715-3DA4-7843-846D-7F865E916B0F}" destId="{51D575E4-C04E-5F48-8F6E-1D4F279CBF82}" srcOrd="0" destOrd="0" presId="urn:microsoft.com/office/officeart/2005/8/layout/hierarchy1"/>
    <dgm:cxn modelId="{C840CD06-C9AD-8840-BD93-8C732B19841E}" srcId="{88912875-C6EE-6F4C-8D47-53A1FC60A56B}" destId="{4904D715-3DA4-7843-846D-7F865E916B0F}" srcOrd="0" destOrd="0" parTransId="{9ED7ADBE-A2F2-014A-9E7A-45CE6472014F}" sibTransId="{C6446C63-11C7-694D-AC4E-FF9C2487F405}"/>
    <dgm:cxn modelId="{78D64864-0CED-A24E-9C96-32F363C883F4}" type="presOf" srcId="{81157B18-262F-5147-B5CB-7F90B6BDBC47}" destId="{F262229C-2C33-4549-885D-B823B7154536}" srcOrd="0" destOrd="0" presId="urn:microsoft.com/office/officeart/2005/8/layout/hierarchy1"/>
    <dgm:cxn modelId="{12032FBC-885B-4F47-875B-103862DA0F7D}" type="presOf" srcId="{C6D73DE0-CD2B-4942-BF80-2F68AA82C80E}" destId="{9343A837-2642-0C43-8B64-B736DB7C7124}" srcOrd="0" destOrd="0" presId="urn:microsoft.com/office/officeart/2005/8/layout/hierarchy1"/>
    <dgm:cxn modelId="{E2D1D0D6-2475-234E-941C-4A928936F295}" srcId="{D5FDAE62-2280-7744-989B-51DFFE20269E}" destId="{51D68021-1883-C046-9151-0F16387F2124}" srcOrd="0" destOrd="0" parTransId="{6CB679F5-950B-E541-97B1-DFA78DC9CBFE}" sibTransId="{723554DD-DFC6-FC4A-A0CB-7FFD22A48C10}"/>
    <dgm:cxn modelId="{DE776558-50ED-AE44-999C-A5E0E8320604}" srcId="{88912875-C6EE-6F4C-8D47-53A1FC60A56B}" destId="{89455E78-D6B4-6746-A0B1-38A23CB39200}" srcOrd="1" destOrd="0" parTransId="{C6D73DE0-CD2B-4942-BF80-2F68AA82C80E}" sibTransId="{5A18EB93-6E6A-2A45-8854-2D36A29EDED2}"/>
    <dgm:cxn modelId="{DEF22FAC-BDCF-6047-95FB-E0F0C6852D01}" type="presOf" srcId="{9ABE0683-68DB-9447-B1AA-B60288CF09DB}" destId="{8ABCB5C8-EDED-CF42-A309-3C0F8F2E7224}" srcOrd="0" destOrd="0" presId="urn:microsoft.com/office/officeart/2005/8/layout/hierarchy1"/>
    <dgm:cxn modelId="{06D4CB2B-AB64-724B-A435-7B638FDD3864}" type="presOf" srcId="{9ED7ADBE-A2F2-014A-9E7A-45CE6472014F}" destId="{681DE727-B6A4-464D-991A-FFBB285ABBB0}" srcOrd="0" destOrd="0" presId="urn:microsoft.com/office/officeart/2005/8/layout/hierarchy1"/>
    <dgm:cxn modelId="{52140BCB-3D91-2D42-87C3-011E1D4C4E86}" type="presOf" srcId="{D5FDAE62-2280-7744-989B-51DFFE20269E}" destId="{A729F265-AD41-B14D-AEEC-2B2D4218F14E}" srcOrd="0" destOrd="0" presId="urn:microsoft.com/office/officeart/2005/8/layout/hierarchy1"/>
    <dgm:cxn modelId="{83B12930-CA0B-824E-BC1D-09C71A05B3C2}" srcId="{88912875-C6EE-6F4C-8D47-53A1FC60A56B}" destId="{121B8560-76D7-CE4D-850C-7C7EC3C774A2}" srcOrd="2" destOrd="0" parTransId="{861DD3AE-75A5-AC4D-8DEB-D37D17EDA331}" sibTransId="{851E7AEE-E77D-0644-9C61-26CACE48C767}"/>
    <dgm:cxn modelId="{7516BF87-3B44-1745-8F2F-DC92C3311909}" type="presOf" srcId="{121B8560-76D7-CE4D-850C-7C7EC3C774A2}" destId="{EEDDC379-7B5F-D245-ACB5-2D242204FE47}" srcOrd="0" destOrd="0" presId="urn:microsoft.com/office/officeart/2005/8/layout/hierarchy1"/>
    <dgm:cxn modelId="{412FEDF8-6672-DC46-A690-6F4B3DC0A2CC}" type="presOf" srcId="{89455E78-D6B4-6746-A0B1-38A23CB39200}" destId="{6C4063A8-DF87-914C-A431-F86FA55DD244}" srcOrd="0" destOrd="0" presId="urn:microsoft.com/office/officeart/2005/8/layout/hierarchy1"/>
    <dgm:cxn modelId="{1C0A8517-50EF-614F-8300-FBD5C86F16DF}" srcId="{51D68021-1883-C046-9151-0F16387F2124}" destId="{81157B18-262F-5147-B5CB-7F90B6BDBC47}" srcOrd="1" destOrd="0" parTransId="{9ABE0683-68DB-9447-B1AA-B60288CF09DB}" sibTransId="{5BA70B9B-C910-DD41-B35F-CE7222F12C98}"/>
    <dgm:cxn modelId="{62E982B2-8E6B-B647-A886-D280E8A9A835}" type="presOf" srcId="{5837C36E-8843-BF46-8C4D-74273FD19978}" destId="{ACC0A44F-8DDD-2845-9F8E-6D3401002D58}" srcOrd="0" destOrd="0" presId="urn:microsoft.com/office/officeart/2005/8/layout/hierarchy1"/>
    <dgm:cxn modelId="{2F9B5F3A-DDAC-8C42-98CF-07470172B1F2}" type="presOf" srcId="{88912875-C6EE-6F4C-8D47-53A1FC60A56B}" destId="{D67B1678-8E7A-FB4F-B197-E6EBB8F39273}" srcOrd="0" destOrd="0" presId="urn:microsoft.com/office/officeart/2005/8/layout/hierarchy1"/>
    <dgm:cxn modelId="{794BE9DC-BECF-0045-B19C-3C6753460307}" srcId="{51D68021-1883-C046-9151-0F16387F2124}" destId="{88912875-C6EE-6F4C-8D47-53A1FC60A56B}" srcOrd="0" destOrd="0" parTransId="{5837C36E-8843-BF46-8C4D-74273FD19978}" sibTransId="{A16C4C0F-0186-FA44-BD4D-24EA5FB6E41B}"/>
    <dgm:cxn modelId="{86704741-FBCF-CB46-A22F-E84C675E23BB}" type="presOf" srcId="{861DD3AE-75A5-AC4D-8DEB-D37D17EDA331}" destId="{F1F56540-E8FD-1146-BDF5-58FB7B086C91}" srcOrd="0" destOrd="0" presId="urn:microsoft.com/office/officeart/2005/8/layout/hierarchy1"/>
    <dgm:cxn modelId="{8E27BEE8-1A7E-F641-81AB-F54370A2BCE5}" type="presOf" srcId="{51D68021-1883-C046-9151-0F16387F2124}" destId="{42588304-CA0E-204B-8241-8D1B8E13AE56}" srcOrd="0" destOrd="0" presId="urn:microsoft.com/office/officeart/2005/8/layout/hierarchy1"/>
    <dgm:cxn modelId="{1E8BC363-D0C0-F44D-964F-65B32DFF134B}" type="presParOf" srcId="{A729F265-AD41-B14D-AEEC-2B2D4218F14E}" destId="{625F484E-F86E-F04E-BCAF-2EC11692D3BA}" srcOrd="0" destOrd="0" presId="urn:microsoft.com/office/officeart/2005/8/layout/hierarchy1"/>
    <dgm:cxn modelId="{BA8A698E-9D0C-504F-81BA-46CE80B22E17}" type="presParOf" srcId="{625F484E-F86E-F04E-BCAF-2EC11692D3BA}" destId="{C84B3E8A-A5B6-5841-884B-0A438AC9CA3A}" srcOrd="0" destOrd="0" presId="urn:microsoft.com/office/officeart/2005/8/layout/hierarchy1"/>
    <dgm:cxn modelId="{971EE5D5-BAB7-1549-BE2C-A6E765612D30}" type="presParOf" srcId="{C84B3E8A-A5B6-5841-884B-0A438AC9CA3A}" destId="{AED28221-7E46-DC43-B733-5145BAF83DA4}" srcOrd="0" destOrd="0" presId="urn:microsoft.com/office/officeart/2005/8/layout/hierarchy1"/>
    <dgm:cxn modelId="{CA35D228-72EB-B946-8888-22E61DDB9B87}" type="presParOf" srcId="{C84B3E8A-A5B6-5841-884B-0A438AC9CA3A}" destId="{42588304-CA0E-204B-8241-8D1B8E13AE56}" srcOrd="1" destOrd="0" presId="urn:microsoft.com/office/officeart/2005/8/layout/hierarchy1"/>
    <dgm:cxn modelId="{99C416E2-807F-1E47-9927-AC343CF585A8}" type="presParOf" srcId="{625F484E-F86E-F04E-BCAF-2EC11692D3BA}" destId="{0FF9EAAA-CC0D-654F-AF60-A22B1E5F6D33}" srcOrd="1" destOrd="0" presId="urn:microsoft.com/office/officeart/2005/8/layout/hierarchy1"/>
    <dgm:cxn modelId="{641F3320-6D70-7B4F-A1B1-73B831577A52}" type="presParOf" srcId="{0FF9EAAA-CC0D-654F-AF60-A22B1E5F6D33}" destId="{ACC0A44F-8DDD-2845-9F8E-6D3401002D58}" srcOrd="0" destOrd="0" presId="urn:microsoft.com/office/officeart/2005/8/layout/hierarchy1"/>
    <dgm:cxn modelId="{A53B6A79-43C3-AD44-B124-55C3A1454888}" type="presParOf" srcId="{0FF9EAAA-CC0D-654F-AF60-A22B1E5F6D33}" destId="{DC796CAD-561F-9941-9203-AAD4B9A8CED8}" srcOrd="1" destOrd="0" presId="urn:microsoft.com/office/officeart/2005/8/layout/hierarchy1"/>
    <dgm:cxn modelId="{C585FDB1-DFA7-F44B-B024-D7382F775300}" type="presParOf" srcId="{DC796CAD-561F-9941-9203-AAD4B9A8CED8}" destId="{33A2E97B-A069-394C-BE7D-E1F1862030B4}" srcOrd="0" destOrd="0" presId="urn:microsoft.com/office/officeart/2005/8/layout/hierarchy1"/>
    <dgm:cxn modelId="{57A84353-7E2A-A446-8DED-E0711D2EE32C}" type="presParOf" srcId="{33A2E97B-A069-394C-BE7D-E1F1862030B4}" destId="{2EDC6CF8-7FE9-4347-BFAE-E45389A899D5}" srcOrd="0" destOrd="0" presId="urn:microsoft.com/office/officeart/2005/8/layout/hierarchy1"/>
    <dgm:cxn modelId="{DFB3D13B-900E-7149-92F7-F0A14A89B78D}" type="presParOf" srcId="{33A2E97B-A069-394C-BE7D-E1F1862030B4}" destId="{D67B1678-8E7A-FB4F-B197-E6EBB8F39273}" srcOrd="1" destOrd="0" presId="urn:microsoft.com/office/officeart/2005/8/layout/hierarchy1"/>
    <dgm:cxn modelId="{2078A82F-4016-6847-96BD-D3DC4E9FF661}" type="presParOf" srcId="{DC796CAD-561F-9941-9203-AAD4B9A8CED8}" destId="{8365C0C0-021A-354B-AD1E-72BB1F5B4C9D}" srcOrd="1" destOrd="0" presId="urn:microsoft.com/office/officeart/2005/8/layout/hierarchy1"/>
    <dgm:cxn modelId="{EE0351A1-33A6-E34C-AB78-76E8D5E07486}" type="presParOf" srcId="{8365C0C0-021A-354B-AD1E-72BB1F5B4C9D}" destId="{681DE727-B6A4-464D-991A-FFBB285ABBB0}" srcOrd="0" destOrd="0" presId="urn:microsoft.com/office/officeart/2005/8/layout/hierarchy1"/>
    <dgm:cxn modelId="{084FBA1A-9B86-7C41-92C3-D7238B4CA371}" type="presParOf" srcId="{8365C0C0-021A-354B-AD1E-72BB1F5B4C9D}" destId="{2E8F099B-A14A-6641-A737-AE4ACEEA8722}" srcOrd="1" destOrd="0" presId="urn:microsoft.com/office/officeart/2005/8/layout/hierarchy1"/>
    <dgm:cxn modelId="{3F8541B5-FF8A-E04B-BA57-15FDC9160B86}" type="presParOf" srcId="{2E8F099B-A14A-6641-A737-AE4ACEEA8722}" destId="{78999DD9-7BB4-184E-81E2-CBD46EAAB261}" srcOrd="0" destOrd="0" presId="urn:microsoft.com/office/officeart/2005/8/layout/hierarchy1"/>
    <dgm:cxn modelId="{CB0DB8CE-C80A-BF4C-99D4-A629FFB63F93}" type="presParOf" srcId="{78999DD9-7BB4-184E-81E2-CBD46EAAB261}" destId="{C90949FE-5650-F641-A8A5-80EFB15B5147}" srcOrd="0" destOrd="0" presId="urn:microsoft.com/office/officeart/2005/8/layout/hierarchy1"/>
    <dgm:cxn modelId="{BE1D810A-6A25-9946-96B1-CA548BCC2071}" type="presParOf" srcId="{78999DD9-7BB4-184E-81E2-CBD46EAAB261}" destId="{51D575E4-C04E-5F48-8F6E-1D4F279CBF82}" srcOrd="1" destOrd="0" presId="urn:microsoft.com/office/officeart/2005/8/layout/hierarchy1"/>
    <dgm:cxn modelId="{20305CE3-BBDF-3B40-BC95-2C90D1E1823B}" type="presParOf" srcId="{2E8F099B-A14A-6641-A737-AE4ACEEA8722}" destId="{5E4962D7-F095-5E4C-AD38-4BDA1621087D}" srcOrd="1" destOrd="0" presId="urn:microsoft.com/office/officeart/2005/8/layout/hierarchy1"/>
    <dgm:cxn modelId="{1B48DDBD-62F4-784F-A671-32397047574B}" type="presParOf" srcId="{8365C0C0-021A-354B-AD1E-72BB1F5B4C9D}" destId="{9343A837-2642-0C43-8B64-B736DB7C7124}" srcOrd="2" destOrd="0" presId="urn:microsoft.com/office/officeart/2005/8/layout/hierarchy1"/>
    <dgm:cxn modelId="{8341512F-CE0E-054D-A0F6-DF91720C3130}" type="presParOf" srcId="{8365C0C0-021A-354B-AD1E-72BB1F5B4C9D}" destId="{537E0320-6AD8-544E-BB78-D6BD91BA7586}" srcOrd="3" destOrd="0" presId="urn:microsoft.com/office/officeart/2005/8/layout/hierarchy1"/>
    <dgm:cxn modelId="{D279B562-3FD9-B347-9D8D-09CC89BAEFD8}" type="presParOf" srcId="{537E0320-6AD8-544E-BB78-D6BD91BA7586}" destId="{BF4D9DA4-A57F-1C41-A19A-A953FE3285DE}" srcOrd="0" destOrd="0" presId="urn:microsoft.com/office/officeart/2005/8/layout/hierarchy1"/>
    <dgm:cxn modelId="{9FF6603C-C47E-2747-9F5D-F810D16C3E4F}" type="presParOf" srcId="{BF4D9DA4-A57F-1C41-A19A-A953FE3285DE}" destId="{93030313-3793-6843-B9A9-B9FA92735175}" srcOrd="0" destOrd="0" presId="urn:microsoft.com/office/officeart/2005/8/layout/hierarchy1"/>
    <dgm:cxn modelId="{88332A90-D9F6-4442-B6D9-B39B01FDFF50}" type="presParOf" srcId="{BF4D9DA4-A57F-1C41-A19A-A953FE3285DE}" destId="{6C4063A8-DF87-914C-A431-F86FA55DD244}" srcOrd="1" destOrd="0" presId="urn:microsoft.com/office/officeart/2005/8/layout/hierarchy1"/>
    <dgm:cxn modelId="{F7EEED5F-C196-F744-852E-E0B21DC223D5}" type="presParOf" srcId="{537E0320-6AD8-544E-BB78-D6BD91BA7586}" destId="{AF59E110-3888-8D41-ACAD-9586046A5D92}" srcOrd="1" destOrd="0" presId="urn:microsoft.com/office/officeart/2005/8/layout/hierarchy1"/>
    <dgm:cxn modelId="{3C093020-C1E9-7A48-A282-133FAA0B60FC}" type="presParOf" srcId="{8365C0C0-021A-354B-AD1E-72BB1F5B4C9D}" destId="{F1F56540-E8FD-1146-BDF5-58FB7B086C91}" srcOrd="4" destOrd="0" presId="urn:microsoft.com/office/officeart/2005/8/layout/hierarchy1"/>
    <dgm:cxn modelId="{96457E18-04B9-5045-8DB4-F89319CD726D}" type="presParOf" srcId="{8365C0C0-021A-354B-AD1E-72BB1F5B4C9D}" destId="{9E8F3F8A-CACE-A04A-ACA8-D295EF7D9EA2}" srcOrd="5" destOrd="0" presId="urn:microsoft.com/office/officeart/2005/8/layout/hierarchy1"/>
    <dgm:cxn modelId="{07D97E92-3DB4-4542-9D9F-75E45C87014D}" type="presParOf" srcId="{9E8F3F8A-CACE-A04A-ACA8-D295EF7D9EA2}" destId="{AADD2D3E-BF85-E140-BEB9-B4070A396127}" srcOrd="0" destOrd="0" presId="urn:microsoft.com/office/officeart/2005/8/layout/hierarchy1"/>
    <dgm:cxn modelId="{D11A0F7B-8F87-0345-BCC9-87E9B144C78A}" type="presParOf" srcId="{AADD2D3E-BF85-E140-BEB9-B4070A396127}" destId="{C8559895-3F6A-F34F-B3DD-E264D01F44C4}" srcOrd="0" destOrd="0" presId="urn:microsoft.com/office/officeart/2005/8/layout/hierarchy1"/>
    <dgm:cxn modelId="{87F79CA6-9E23-674A-918C-36266AC21DA0}" type="presParOf" srcId="{AADD2D3E-BF85-E140-BEB9-B4070A396127}" destId="{EEDDC379-7B5F-D245-ACB5-2D242204FE47}" srcOrd="1" destOrd="0" presId="urn:microsoft.com/office/officeart/2005/8/layout/hierarchy1"/>
    <dgm:cxn modelId="{6BDC0949-7BD3-614C-8BD7-BFFBCE809EE8}" type="presParOf" srcId="{9E8F3F8A-CACE-A04A-ACA8-D295EF7D9EA2}" destId="{DE0589EA-BEF0-FC4D-AED3-C58D4C382627}" srcOrd="1" destOrd="0" presId="urn:microsoft.com/office/officeart/2005/8/layout/hierarchy1"/>
    <dgm:cxn modelId="{B150BC71-F619-164B-9A46-B94D3EE5503D}" type="presParOf" srcId="{0FF9EAAA-CC0D-654F-AF60-A22B1E5F6D33}" destId="{8ABCB5C8-EDED-CF42-A309-3C0F8F2E7224}" srcOrd="2" destOrd="0" presId="urn:microsoft.com/office/officeart/2005/8/layout/hierarchy1"/>
    <dgm:cxn modelId="{834A33B0-1917-1946-90CF-F37D966C3BBB}" type="presParOf" srcId="{0FF9EAAA-CC0D-654F-AF60-A22B1E5F6D33}" destId="{2DA4625A-ED29-9641-9113-234AE0E9A84D}" srcOrd="3" destOrd="0" presId="urn:microsoft.com/office/officeart/2005/8/layout/hierarchy1"/>
    <dgm:cxn modelId="{FBC25149-7499-6A4D-B15D-EDB5E4959586}" type="presParOf" srcId="{2DA4625A-ED29-9641-9113-234AE0E9A84D}" destId="{A708C773-F07B-2F49-872E-BC85E5B90E1F}" srcOrd="0" destOrd="0" presId="urn:microsoft.com/office/officeart/2005/8/layout/hierarchy1"/>
    <dgm:cxn modelId="{605337F0-212F-6243-99B3-FFD1F1236FC6}" type="presParOf" srcId="{A708C773-F07B-2F49-872E-BC85E5B90E1F}" destId="{86CD5F42-EE58-CE4F-8382-F84CE1B12C3C}" srcOrd="0" destOrd="0" presId="urn:microsoft.com/office/officeart/2005/8/layout/hierarchy1"/>
    <dgm:cxn modelId="{FCAADE20-E0C1-194A-B663-7DF5061F9B08}" type="presParOf" srcId="{A708C773-F07B-2F49-872E-BC85E5B90E1F}" destId="{F262229C-2C33-4549-885D-B823B7154536}" srcOrd="1" destOrd="0" presId="urn:microsoft.com/office/officeart/2005/8/layout/hierarchy1"/>
    <dgm:cxn modelId="{2AE0107F-8272-DE4C-97FF-71C832D308FB}" type="presParOf" srcId="{2DA4625A-ED29-9641-9113-234AE0E9A84D}" destId="{BB05166C-BC46-0042-86AA-AE9ADBF730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C59EEF-4B69-C640-89EA-631CDD6A63CC}" type="doc">
      <dgm:prSet loTypeId="urn:microsoft.com/office/officeart/2005/8/layout/process1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DE4B6A3-E332-BA4F-B0F9-2306177E7E2E}">
      <dgm:prSet/>
      <dgm:spPr/>
      <dgm:t>
        <a:bodyPr/>
        <a:lstStyle/>
        <a:p>
          <a:pPr rtl="0"/>
          <a:r>
            <a:rPr lang="en-US" dirty="0" smtClean="0"/>
            <a:t>work done</a:t>
          </a:r>
          <a:endParaRPr lang="en-US" dirty="0"/>
        </a:p>
      </dgm:t>
    </dgm:pt>
    <dgm:pt modelId="{5FDD8F6E-1DCC-6E41-9BFF-28C3AAC235B8}" type="parTrans" cxnId="{2A492A47-2E70-9D44-9229-02FFD0B70C2E}">
      <dgm:prSet/>
      <dgm:spPr/>
      <dgm:t>
        <a:bodyPr/>
        <a:lstStyle/>
        <a:p>
          <a:endParaRPr lang="en-US"/>
        </a:p>
      </dgm:t>
    </dgm:pt>
    <dgm:pt modelId="{0DBEFCCD-55EC-BD42-B8EB-8F9016FD4A8F}" type="sibTrans" cxnId="{2A492A47-2E70-9D44-9229-02FFD0B70C2E}">
      <dgm:prSet/>
      <dgm:spPr/>
      <dgm:t>
        <a:bodyPr/>
        <a:lstStyle/>
        <a:p>
          <a:endParaRPr lang="en-US" dirty="0"/>
        </a:p>
      </dgm:t>
    </dgm:pt>
    <dgm:pt modelId="{02478DF8-6FD7-EB41-B708-157DC3793E61}">
      <dgm:prSet/>
      <dgm:spPr/>
      <dgm:t>
        <a:bodyPr/>
        <a:lstStyle/>
        <a:p>
          <a:pPr rtl="0"/>
          <a:r>
            <a:rPr lang="en-US" dirty="0" smtClean="0"/>
            <a:t>energy changes	</a:t>
          </a:r>
          <a:endParaRPr lang="en-US" dirty="0"/>
        </a:p>
      </dgm:t>
    </dgm:pt>
    <dgm:pt modelId="{B56C4BF1-C3F7-034A-82B9-536CA4F317F3}" type="parTrans" cxnId="{1165EE83-63B1-2842-9552-263EB0DAC366}">
      <dgm:prSet/>
      <dgm:spPr/>
      <dgm:t>
        <a:bodyPr/>
        <a:lstStyle/>
        <a:p>
          <a:endParaRPr lang="en-US"/>
        </a:p>
      </dgm:t>
    </dgm:pt>
    <dgm:pt modelId="{2219487F-D3EC-0F4B-9AFB-A147749157E1}" type="sibTrans" cxnId="{1165EE83-63B1-2842-9552-263EB0DAC366}">
      <dgm:prSet/>
      <dgm:spPr/>
      <dgm:t>
        <a:bodyPr/>
        <a:lstStyle/>
        <a:p>
          <a:endParaRPr lang="en-US"/>
        </a:p>
      </dgm:t>
    </dgm:pt>
    <dgm:pt modelId="{2B5E1CBD-7EBE-3F44-96F8-BF081217502A}" type="pres">
      <dgm:prSet presAssocID="{9CC59EEF-4B69-C640-89EA-631CDD6A63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F6370F-A894-E64D-AF43-A081EF5FE4A7}" type="pres">
      <dgm:prSet presAssocID="{BDE4B6A3-E332-BA4F-B0F9-2306177E7E2E}" presName="node" presStyleLbl="node1" presStyleIdx="0" presStyleCnt="2" custScaleX="121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74A26-0A18-9A4F-B3A5-4D8D6E211369}" type="pres">
      <dgm:prSet presAssocID="{0DBEFCCD-55EC-BD42-B8EB-8F9016FD4A8F}" presName="sibTrans" presStyleLbl="sibTrans2D1" presStyleIdx="0" presStyleCnt="1"/>
      <dgm:spPr/>
      <dgm:t>
        <a:bodyPr/>
        <a:lstStyle/>
        <a:p>
          <a:endParaRPr lang="en-US"/>
        </a:p>
      </dgm:t>
    </dgm:pt>
    <dgm:pt modelId="{535CAB34-B81D-A04E-BBAE-0E3C621E374C}" type="pres">
      <dgm:prSet presAssocID="{0DBEFCCD-55EC-BD42-B8EB-8F9016FD4A8F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120E39D5-A7E5-7A48-A9A6-4B33B967A828}" type="pres">
      <dgm:prSet presAssocID="{02478DF8-6FD7-EB41-B708-157DC3793E61}" presName="node" presStyleLbl="node1" presStyleIdx="1" presStyleCnt="2" custScaleX="191695" custScaleY="70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65EE83-63B1-2842-9552-263EB0DAC366}" srcId="{9CC59EEF-4B69-C640-89EA-631CDD6A63CC}" destId="{02478DF8-6FD7-EB41-B708-157DC3793E61}" srcOrd="1" destOrd="0" parTransId="{B56C4BF1-C3F7-034A-82B9-536CA4F317F3}" sibTransId="{2219487F-D3EC-0F4B-9AFB-A147749157E1}"/>
    <dgm:cxn modelId="{625B2894-0580-1047-AB97-D6659F6FA5FB}" type="presOf" srcId="{0DBEFCCD-55EC-BD42-B8EB-8F9016FD4A8F}" destId="{535CAB34-B81D-A04E-BBAE-0E3C621E374C}" srcOrd="1" destOrd="0" presId="urn:microsoft.com/office/officeart/2005/8/layout/process1"/>
    <dgm:cxn modelId="{2A492A47-2E70-9D44-9229-02FFD0B70C2E}" srcId="{9CC59EEF-4B69-C640-89EA-631CDD6A63CC}" destId="{BDE4B6A3-E332-BA4F-B0F9-2306177E7E2E}" srcOrd="0" destOrd="0" parTransId="{5FDD8F6E-1DCC-6E41-9BFF-28C3AAC235B8}" sibTransId="{0DBEFCCD-55EC-BD42-B8EB-8F9016FD4A8F}"/>
    <dgm:cxn modelId="{E667A6DA-50D0-8B46-8B28-05CBB3E1EC18}" type="presOf" srcId="{BDE4B6A3-E332-BA4F-B0F9-2306177E7E2E}" destId="{B4F6370F-A894-E64D-AF43-A081EF5FE4A7}" srcOrd="0" destOrd="0" presId="urn:microsoft.com/office/officeart/2005/8/layout/process1"/>
    <dgm:cxn modelId="{3CC88804-0954-BA40-B713-EB38A72EF426}" type="presOf" srcId="{9CC59EEF-4B69-C640-89EA-631CDD6A63CC}" destId="{2B5E1CBD-7EBE-3F44-96F8-BF081217502A}" srcOrd="0" destOrd="0" presId="urn:microsoft.com/office/officeart/2005/8/layout/process1"/>
    <dgm:cxn modelId="{A15761A6-FF9F-5F4D-BD7A-9F9F9BB0A19A}" type="presOf" srcId="{0DBEFCCD-55EC-BD42-B8EB-8F9016FD4A8F}" destId="{71A74A26-0A18-9A4F-B3A5-4D8D6E211369}" srcOrd="0" destOrd="0" presId="urn:microsoft.com/office/officeart/2005/8/layout/process1"/>
    <dgm:cxn modelId="{40ADDB7F-93EA-AD44-B54B-AB9656D631FB}" type="presOf" srcId="{02478DF8-6FD7-EB41-B708-157DC3793E61}" destId="{120E39D5-A7E5-7A48-A9A6-4B33B967A828}" srcOrd="0" destOrd="0" presId="urn:microsoft.com/office/officeart/2005/8/layout/process1"/>
    <dgm:cxn modelId="{BD8515B8-395A-DC45-8732-ED54CC850216}" type="presParOf" srcId="{2B5E1CBD-7EBE-3F44-96F8-BF081217502A}" destId="{B4F6370F-A894-E64D-AF43-A081EF5FE4A7}" srcOrd="0" destOrd="0" presId="urn:microsoft.com/office/officeart/2005/8/layout/process1"/>
    <dgm:cxn modelId="{8D080E93-F686-0544-B53A-2F002A489B34}" type="presParOf" srcId="{2B5E1CBD-7EBE-3F44-96F8-BF081217502A}" destId="{71A74A26-0A18-9A4F-B3A5-4D8D6E211369}" srcOrd="1" destOrd="0" presId="urn:microsoft.com/office/officeart/2005/8/layout/process1"/>
    <dgm:cxn modelId="{F9AAADE1-D2AF-E140-B8B1-A73243ACB78B}" type="presParOf" srcId="{71A74A26-0A18-9A4F-B3A5-4D8D6E211369}" destId="{535CAB34-B81D-A04E-BBAE-0E3C621E374C}" srcOrd="0" destOrd="0" presId="urn:microsoft.com/office/officeart/2005/8/layout/process1"/>
    <dgm:cxn modelId="{60D262FB-E27A-0144-A752-EFBDF1124489}" type="presParOf" srcId="{2B5E1CBD-7EBE-3F44-96F8-BF081217502A}" destId="{120E39D5-A7E5-7A48-A9A6-4B33B967A82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E9D834-7144-B942-A26E-79821AF720B1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7BC5AB-D5E3-0045-95CC-786387069AA0}">
      <dgm:prSet phldrT="[Text]"/>
      <dgm:spPr/>
      <dgm:t>
        <a:bodyPr/>
        <a:lstStyle/>
        <a:p>
          <a:r>
            <a:rPr lang="en-US" dirty="0" smtClean="0"/>
            <a:t>Machine</a:t>
          </a:r>
          <a:endParaRPr lang="en-US" dirty="0"/>
        </a:p>
      </dgm:t>
    </dgm:pt>
    <dgm:pt modelId="{786CAF10-4775-6D4E-A887-FCD14318EFB7}" type="parTrans" cxnId="{266DF67F-E91E-EF46-B6F0-C150B690E124}">
      <dgm:prSet/>
      <dgm:spPr/>
      <dgm:t>
        <a:bodyPr/>
        <a:lstStyle/>
        <a:p>
          <a:endParaRPr lang="en-US"/>
        </a:p>
      </dgm:t>
    </dgm:pt>
    <dgm:pt modelId="{EE79E46E-E30C-7749-929B-4B96109BD7F0}" type="sibTrans" cxnId="{266DF67F-E91E-EF46-B6F0-C150B690E124}">
      <dgm:prSet/>
      <dgm:spPr/>
      <dgm:t>
        <a:bodyPr/>
        <a:lstStyle/>
        <a:p>
          <a:endParaRPr lang="en-US"/>
        </a:p>
      </dgm:t>
    </dgm:pt>
    <dgm:pt modelId="{07F1DAE3-A3AD-BE4E-A0FF-2E8D347F4681}">
      <dgm:prSet phldrT="[Text]"/>
      <dgm:spPr/>
      <dgm:t>
        <a:bodyPr/>
        <a:lstStyle/>
        <a:p>
          <a:r>
            <a:rPr lang="en-US" dirty="0" smtClean="0"/>
            <a:t>Lever</a:t>
          </a:r>
          <a:endParaRPr lang="en-US" dirty="0"/>
        </a:p>
      </dgm:t>
    </dgm:pt>
    <dgm:pt modelId="{E2006C62-B6CC-AF46-AFAE-B8F5FD5DE626}" type="parTrans" cxnId="{411B48AF-BFE9-294F-8F6A-0B6FE3CA0216}">
      <dgm:prSet/>
      <dgm:spPr/>
      <dgm:t>
        <a:bodyPr/>
        <a:lstStyle/>
        <a:p>
          <a:endParaRPr lang="en-US"/>
        </a:p>
      </dgm:t>
    </dgm:pt>
    <dgm:pt modelId="{F9BC2F13-62C1-7744-A4F0-41A5DE05A2EC}" type="sibTrans" cxnId="{411B48AF-BFE9-294F-8F6A-0B6FE3CA0216}">
      <dgm:prSet/>
      <dgm:spPr/>
      <dgm:t>
        <a:bodyPr/>
        <a:lstStyle/>
        <a:p>
          <a:endParaRPr lang="en-US"/>
        </a:p>
      </dgm:t>
    </dgm:pt>
    <dgm:pt modelId="{8D4C9864-1AFC-8049-80C8-3B1AD5C86C2C}">
      <dgm:prSet phldrT="[Text]"/>
      <dgm:spPr/>
      <dgm:t>
        <a:bodyPr/>
        <a:lstStyle/>
        <a:p>
          <a:r>
            <a:rPr lang="en-US" dirty="0" smtClean="0"/>
            <a:t>Pulley</a:t>
          </a:r>
          <a:endParaRPr lang="en-US" dirty="0"/>
        </a:p>
      </dgm:t>
    </dgm:pt>
    <dgm:pt modelId="{629A9B6F-87EE-DD4D-8B1A-06E7C156A417}" type="parTrans" cxnId="{632D6BF7-E596-3749-B53A-5FF912F4561F}">
      <dgm:prSet/>
      <dgm:spPr/>
      <dgm:t>
        <a:bodyPr/>
        <a:lstStyle/>
        <a:p>
          <a:endParaRPr lang="en-US"/>
        </a:p>
      </dgm:t>
    </dgm:pt>
    <dgm:pt modelId="{B9B8BD1A-C2B0-BB44-AD7E-4C2234DFB462}" type="sibTrans" cxnId="{632D6BF7-E596-3749-B53A-5FF912F4561F}">
      <dgm:prSet/>
      <dgm:spPr/>
      <dgm:t>
        <a:bodyPr/>
        <a:lstStyle/>
        <a:p>
          <a:endParaRPr lang="en-US"/>
        </a:p>
      </dgm:t>
    </dgm:pt>
    <dgm:pt modelId="{2120F275-B824-DC4F-BCD3-DF9CABC2F35A}" type="pres">
      <dgm:prSet presAssocID="{91E9D834-7144-B942-A26E-79821AF720B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C665A1-F575-5746-831B-367A3A258EFC}" type="pres">
      <dgm:prSet presAssocID="{6B7BC5AB-D5E3-0045-95CC-786387069AA0}" presName="root1" presStyleCnt="0"/>
      <dgm:spPr/>
    </dgm:pt>
    <dgm:pt modelId="{0F09522E-4EA8-8B42-A98F-9C140C4B9F1F}" type="pres">
      <dgm:prSet presAssocID="{6B7BC5AB-D5E3-0045-95CC-786387069AA0}" presName="LevelOneTextNode" presStyleLbl="node0" presStyleIdx="0" presStyleCnt="1" custLinFactNeighborX="-619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F627C2-157C-B940-94DB-9731F18EF923}" type="pres">
      <dgm:prSet presAssocID="{6B7BC5AB-D5E3-0045-95CC-786387069AA0}" presName="level2hierChild" presStyleCnt="0"/>
      <dgm:spPr/>
    </dgm:pt>
    <dgm:pt modelId="{C01DBADB-BA53-D04D-9CF1-AA18B47E6EF2}" type="pres">
      <dgm:prSet presAssocID="{E2006C62-B6CC-AF46-AFAE-B8F5FD5DE62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565E572-3F24-5849-8629-B22797AD7D26}" type="pres">
      <dgm:prSet presAssocID="{E2006C62-B6CC-AF46-AFAE-B8F5FD5DE62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A3B1C68D-93C5-C14B-86FB-F383BBE9CEA5}" type="pres">
      <dgm:prSet presAssocID="{07F1DAE3-A3AD-BE4E-A0FF-2E8D347F4681}" presName="root2" presStyleCnt="0"/>
      <dgm:spPr/>
    </dgm:pt>
    <dgm:pt modelId="{2307E52F-C760-0443-AC6F-6F6348325C27}" type="pres">
      <dgm:prSet presAssocID="{07F1DAE3-A3AD-BE4E-A0FF-2E8D347F468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CE4F4F-036B-274F-B370-6D77B4E453B1}" type="pres">
      <dgm:prSet presAssocID="{07F1DAE3-A3AD-BE4E-A0FF-2E8D347F4681}" presName="level3hierChild" presStyleCnt="0"/>
      <dgm:spPr/>
    </dgm:pt>
    <dgm:pt modelId="{C769DC26-9FA1-E141-9247-1CED0E004C45}" type="pres">
      <dgm:prSet presAssocID="{629A9B6F-87EE-DD4D-8B1A-06E7C156A417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4A5AB78-E976-2D44-91DC-7B500D43F5F0}" type="pres">
      <dgm:prSet presAssocID="{629A9B6F-87EE-DD4D-8B1A-06E7C156A417}" presName="connTx" presStyleLbl="parChTrans1D2" presStyleIdx="1" presStyleCnt="2"/>
      <dgm:spPr/>
      <dgm:t>
        <a:bodyPr/>
        <a:lstStyle/>
        <a:p>
          <a:endParaRPr lang="en-US"/>
        </a:p>
      </dgm:t>
    </dgm:pt>
    <dgm:pt modelId="{3C5A36E3-D224-6441-AE48-FA955D0E9AE1}" type="pres">
      <dgm:prSet presAssocID="{8D4C9864-1AFC-8049-80C8-3B1AD5C86C2C}" presName="root2" presStyleCnt="0"/>
      <dgm:spPr/>
    </dgm:pt>
    <dgm:pt modelId="{1725AB35-32DD-CA4D-94C7-093FF04F01A4}" type="pres">
      <dgm:prSet presAssocID="{8D4C9864-1AFC-8049-80C8-3B1AD5C86C2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1A76E4-5C22-6046-B0E3-E8882FD00AB9}" type="pres">
      <dgm:prSet presAssocID="{8D4C9864-1AFC-8049-80C8-3B1AD5C86C2C}" presName="level3hierChild" presStyleCnt="0"/>
      <dgm:spPr/>
    </dgm:pt>
  </dgm:ptLst>
  <dgm:cxnLst>
    <dgm:cxn modelId="{C62FE0E9-DE62-6B4F-88C4-439EA4360305}" type="presOf" srcId="{07F1DAE3-A3AD-BE4E-A0FF-2E8D347F4681}" destId="{2307E52F-C760-0443-AC6F-6F6348325C27}" srcOrd="0" destOrd="0" presId="urn:microsoft.com/office/officeart/2005/8/layout/hierarchy2"/>
    <dgm:cxn modelId="{2BD8F140-7854-DD4A-AA24-FD7B05202CAD}" type="presOf" srcId="{6B7BC5AB-D5E3-0045-95CC-786387069AA0}" destId="{0F09522E-4EA8-8B42-A98F-9C140C4B9F1F}" srcOrd="0" destOrd="0" presId="urn:microsoft.com/office/officeart/2005/8/layout/hierarchy2"/>
    <dgm:cxn modelId="{CB5223A8-645A-B94E-8221-CCFCD1F23E43}" type="presOf" srcId="{E2006C62-B6CC-AF46-AFAE-B8F5FD5DE626}" destId="{C01DBADB-BA53-D04D-9CF1-AA18B47E6EF2}" srcOrd="0" destOrd="0" presId="urn:microsoft.com/office/officeart/2005/8/layout/hierarchy2"/>
    <dgm:cxn modelId="{5AD7B7AF-E9FB-3943-BDF4-27827E247336}" type="presOf" srcId="{91E9D834-7144-B942-A26E-79821AF720B1}" destId="{2120F275-B824-DC4F-BCD3-DF9CABC2F35A}" srcOrd="0" destOrd="0" presId="urn:microsoft.com/office/officeart/2005/8/layout/hierarchy2"/>
    <dgm:cxn modelId="{764410FF-1E05-3348-8BA7-8D099A20BF0F}" type="presOf" srcId="{629A9B6F-87EE-DD4D-8B1A-06E7C156A417}" destId="{C769DC26-9FA1-E141-9247-1CED0E004C45}" srcOrd="0" destOrd="0" presId="urn:microsoft.com/office/officeart/2005/8/layout/hierarchy2"/>
    <dgm:cxn modelId="{632D6BF7-E596-3749-B53A-5FF912F4561F}" srcId="{6B7BC5AB-D5E3-0045-95CC-786387069AA0}" destId="{8D4C9864-1AFC-8049-80C8-3B1AD5C86C2C}" srcOrd="1" destOrd="0" parTransId="{629A9B6F-87EE-DD4D-8B1A-06E7C156A417}" sibTransId="{B9B8BD1A-C2B0-BB44-AD7E-4C2234DFB462}"/>
    <dgm:cxn modelId="{10F031F4-A843-A04F-AD95-3619F69CDD12}" type="presOf" srcId="{E2006C62-B6CC-AF46-AFAE-B8F5FD5DE626}" destId="{2565E572-3F24-5849-8629-B22797AD7D26}" srcOrd="1" destOrd="0" presId="urn:microsoft.com/office/officeart/2005/8/layout/hierarchy2"/>
    <dgm:cxn modelId="{23E84AEB-E15D-E345-9E86-571D7B8024D7}" type="presOf" srcId="{629A9B6F-87EE-DD4D-8B1A-06E7C156A417}" destId="{14A5AB78-E976-2D44-91DC-7B500D43F5F0}" srcOrd="1" destOrd="0" presId="urn:microsoft.com/office/officeart/2005/8/layout/hierarchy2"/>
    <dgm:cxn modelId="{AD0E6334-89D0-434A-8704-766D45D208A3}" type="presOf" srcId="{8D4C9864-1AFC-8049-80C8-3B1AD5C86C2C}" destId="{1725AB35-32DD-CA4D-94C7-093FF04F01A4}" srcOrd="0" destOrd="0" presId="urn:microsoft.com/office/officeart/2005/8/layout/hierarchy2"/>
    <dgm:cxn modelId="{411B48AF-BFE9-294F-8F6A-0B6FE3CA0216}" srcId="{6B7BC5AB-D5E3-0045-95CC-786387069AA0}" destId="{07F1DAE3-A3AD-BE4E-A0FF-2E8D347F4681}" srcOrd="0" destOrd="0" parTransId="{E2006C62-B6CC-AF46-AFAE-B8F5FD5DE626}" sibTransId="{F9BC2F13-62C1-7744-A4F0-41A5DE05A2EC}"/>
    <dgm:cxn modelId="{266DF67F-E91E-EF46-B6F0-C150B690E124}" srcId="{91E9D834-7144-B942-A26E-79821AF720B1}" destId="{6B7BC5AB-D5E3-0045-95CC-786387069AA0}" srcOrd="0" destOrd="0" parTransId="{786CAF10-4775-6D4E-A887-FCD14318EFB7}" sibTransId="{EE79E46E-E30C-7749-929B-4B96109BD7F0}"/>
    <dgm:cxn modelId="{53062289-F0DA-F140-9F93-8821C84AB957}" type="presParOf" srcId="{2120F275-B824-DC4F-BCD3-DF9CABC2F35A}" destId="{14C665A1-F575-5746-831B-367A3A258EFC}" srcOrd="0" destOrd="0" presId="urn:microsoft.com/office/officeart/2005/8/layout/hierarchy2"/>
    <dgm:cxn modelId="{C95CCA1B-903D-9C4F-AC72-1F96D78C9130}" type="presParOf" srcId="{14C665A1-F575-5746-831B-367A3A258EFC}" destId="{0F09522E-4EA8-8B42-A98F-9C140C4B9F1F}" srcOrd="0" destOrd="0" presId="urn:microsoft.com/office/officeart/2005/8/layout/hierarchy2"/>
    <dgm:cxn modelId="{12D5D3AC-B85E-C24E-B090-85C45765CF84}" type="presParOf" srcId="{14C665A1-F575-5746-831B-367A3A258EFC}" destId="{6FF627C2-157C-B940-94DB-9731F18EF923}" srcOrd="1" destOrd="0" presId="urn:microsoft.com/office/officeart/2005/8/layout/hierarchy2"/>
    <dgm:cxn modelId="{3A084E3F-8106-464D-BA5F-77398DCCED32}" type="presParOf" srcId="{6FF627C2-157C-B940-94DB-9731F18EF923}" destId="{C01DBADB-BA53-D04D-9CF1-AA18B47E6EF2}" srcOrd="0" destOrd="0" presId="urn:microsoft.com/office/officeart/2005/8/layout/hierarchy2"/>
    <dgm:cxn modelId="{930C05BC-A02C-DD42-80B4-A16198AAC1D5}" type="presParOf" srcId="{C01DBADB-BA53-D04D-9CF1-AA18B47E6EF2}" destId="{2565E572-3F24-5849-8629-B22797AD7D26}" srcOrd="0" destOrd="0" presId="urn:microsoft.com/office/officeart/2005/8/layout/hierarchy2"/>
    <dgm:cxn modelId="{27118040-D861-D54B-8E61-EC5FBFAF7831}" type="presParOf" srcId="{6FF627C2-157C-B940-94DB-9731F18EF923}" destId="{A3B1C68D-93C5-C14B-86FB-F383BBE9CEA5}" srcOrd="1" destOrd="0" presId="urn:microsoft.com/office/officeart/2005/8/layout/hierarchy2"/>
    <dgm:cxn modelId="{CA214229-BD7F-C748-BA02-0D40F7345FB2}" type="presParOf" srcId="{A3B1C68D-93C5-C14B-86FB-F383BBE9CEA5}" destId="{2307E52F-C760-0443-AC6F-6F6348325C27}" srcOrd="0" destOrd="0" presId="urn:microsoft.com/office/officeart/2005/8/layout/hierarchy2"/>
    <dgm:cxn modelId="{FCB9B239-3E54-224F-8DCE-3C6B2E4384F0}" type="presParOf" srcId="{A3B1C68D-93C5-C14B-86FB-F383BBE9CEA5}" destId="{E8CE4F4F-036B-274F-B370-6D77B4E453B1}" srcOrd="1" destOrd="0" presId="urn:microsoft.com/office/officeart/2005/8/layout/hierarchy2"/>
    <dgm:cxn modelId="{77A33D59-CF9F-DC47-A645-60ABB62F0D8A}" type="presParOf" srcId="{6FF627C2-157C-B940-94DB-9731F18EF923}" destId="{C769DC26-9FA1-E141-9247-1CED0E004C45}" srcOrd="2" destOrd="0" presId="urn:microsoft.com/office/officeart/2005/8/layout/hierarchy2"/>
    <dgm:cxn modelId="{19F6F40A-6E53-544D-B601-4D1E65487849}" type="presParOf" srcId="{C769DC26-9FA1-E141-9247-1CED0E004C45}" destId="{14A5AB78-E976-2D44-91DC-7B500D43F5F0}" srcOrd="0" destOrd="0" presId="urn:microsoft.com/office/officeart/2005/8/layout/hierarchy2"/>
    <dgm:cxn modelId="{ABD79AC8-5A2A-D847-9686-13721D9B496C}" type="presParOf" srcId="{6FF627C2-157C-B940-94DB-9731F18EF923}" destId="{3C5A36E3-D224-6441-AE48-FA955D0E9AE1}" srcOrd="3" destOrd="0" presId="urn:microsoft.com/office/officeart/2005/8/layout/hierarchy2"/>
    <dgm:cxn modelId="{14698491-29E5-1446-8C91-AA7A128A3D28}" type="presParOf" srcId="{3C5A36E3-D224-6441-AE48-FA955D0E9AE1}" destId="{1725AB35-32DD-CA4D-94C7-093FF04F01A4}" srcOrd="0" destOrd="0" presId="urn:microsoft.com/office/officeart/2005/8/layout/hierarchy2"/>
    <dgm:cxn modelId="{8A35D09E-1CF4-4B4C-9B20-421A645BBA1B}" type="presParOf" srcId="{3C5A36E3-D224-6441-AE48-FA955D0E9AE1}" destId="{FE1A76E4-5C22-6046-B0E3-E8882FD00AB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C94B4D-4D3C-FE45-AA44-E41DF9984EB1}">
      <dsp:nvSpPr>
        <dsp:cNvPr id="0" name=""/>
        <dsp:cNvSpPr/>
      </dsp:nvSpPr>
      <dsp:spPr>
        <a:xfrm>
          <a:off x="3502975" y="610"/>
          <a:ext cx="5254463" cy="23813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 = force*dist</a:t>
          </a:r>
          <a:endParaRPr lang="en-US" sz="4800" kern="1200" dirty="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 Joules (N*</a:t>
          </a:r>
          <a:r>
            <a:rPr lang="en-US" sz="4800" kern="1200" dirty="0" err="1" smtClean="0"/>
            <a:t>m</a:t>
          </a:r>
          <a:r>
            <a:rPr lang="en-US" sz="4800" kern="1200" dirty="0" smtClean="0"/>
            <a:t>)</a:t>
          </a:r>
          <a:endParaRPr lang="en-US" sz="4800" kern="1200" dirty="0"/>
        </a:p>
      </dsp:txBody>
      <dsp:txXfrm>
        <a:off x="3502975" y="610"/>
        <a:ext cx="5254463" cy="2381348"/>
      </dsp:txXfrm>
    </dsp:sp>
    <dsp:sp modelId="{E736D70E-CAC6-074D-946F-8FB6D72CB5FB}">
      <dsp:nvSpPr>
        <dsp:cNvPr id="0" name=""/>
        <dsp:cNvSpPr/>
      </dsp:nvSpPr>
      <dsp:spPr>
        <a:xfrm>
          <a:off x="0" y="610"/>
          <a:ext cx="3502975" cy="23813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Work</a:t>
          </a:r>
          <a:endParaRPr lang="en-US" sz="6500" kern="1200" dirty="0"/>
        </a:p>
      </dsp:txBody>
      <dsp:txXfrm>
        <a:off x="0" y="610"/>
        <a:ext cx="3502975" cy="2381348"/>
      </dsp:txXfrm>
    </dsp:sp>
    <dsp:sp modelId="{06E7C8C1-D33F-1E4D-871C-9DCB9D93F6E0}">
      <dsp:nvSpPr>
        <dsp:cNvPr id="0" name=""/>
        <dsp:cNvSpPr/>
      </dsp:nvSpPr>
      <dsp:spPr>
        <a:xfrm>
          <a:off x="3502975" y="2620093"/>
          <a:ext cx="5254463" cy="23813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 = work/time</a:t>
          </a:r>
          <a:endParaRPr lang="en-US" sz="4800" kern="1200" dirty="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 Watts (J/</a:t>
          </a:r>
          <a:r>
            <a:rPr lang="en-US" sz="4800" kern="1200" dirty="0" err="1" smtClean="0"/>
            <a:t>s</a:t>
          </a:r>
          <a:r>
            <a:rPr lang="en-US" sz="4800" kern="1200" dirty="0" smtClean="0"/>
            <a:t>)</a:t>
          </a:r>
          <a:endParaRPr lang="en-US" sz="4800" kern="1200" dirty="0"/>
        </a:p>
      </dsp:txBody>
      <dsp:txXfrm>
        <a:off x="3502975" y="2620093"/>
        <a:ext cx="5254463" cy="2381348"/>
      </dsp:txXfrm>
    </dsp:sp>
    <dsp:sp modelId="{1581C13B-B8DA-D449-AE75-14E70EF7B5AB}">
      <dsp:nvSpPr>
        <dsp:cNvPr id="0" name=""/>
        <dsp:cNvSpPr/>
      </dsp:nvSpPr>
      <dsp:spPr>
        <a:xfrm>
          <a:off x="0" y="2620093"/>
          <a:ext cx="3502975" cy="23813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Power</a:t>
          </a:r>
          <a:endParaRPr lang="en-US" sz="6500" kern="1200" dirty="0"/>
        </a:p>
      </dsp:txBody>
      <dsp:txXfrm>
        <a:off x="0" y="2620093"/>
        <a:ext cx="3502975" cy="238134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82F8D6-E8A6-CC4E-83F7-69BAA2D33548}">
      <dsp:nvSpPr>
        <dsp:cNvPr id="0" name=""/>
        <dsp:cNvSpPr/>
      </dsp:nvSpPr>
      <dsp:spPr>
        <a:xfrm>
          <a:off x="5198840" y="904194"/>
          <a:ext cx="2298644" cy="514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155"/>
              </a:lnTo>
              <a:lnTo>
                <a:pt x="2298644" y="356155"/>
              </a:lnTo>
              <a:lnTo>
                <a:pt x="2298644" y="5143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765AA-8357-FC4B-9469-553CBAA9A7FF}">
      <dsp:nvSpPr>
        <dsp:cNvPr id="0" name=""/>
        <dsp:cNvSpPr/>
      </dsp:nvSpPr>
      <dsp:spPr>
        <a:xfrm>
          <a:off x="4155177" y="2495603"/>
          <a:ext cx="1843722" cy="632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741"/>
              </a:lnTo>
              <a:lnTo>
                <a:pt x="1843722" y="474741"/>
              </a:lnTo>
              <a:lnTo>
                <a:pt x="1843722" y="6329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658E9-0AE8-A54D-AF29-C913C240D309}">
      <dsp:nvSpPr>
        <dsp:cNvPr id="0" name=""/>
        <dsp:cNvSpPr/>
      </dsp:nvSpPr>
      <dsp:spPr>
        <a:xfrm>
          <a:off x="2705071" y="4231419"/>
          <a:ext cx="1916733" cy="51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940"/>
              </a:lnTo>
              <a:lnTo>
                <a:pt x="1916733" y="359940"/>
              </a:lnTo>
              <a:lnTo>
                <a:pt x="1916733" y="5181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CB576-58A0-1740-91FF-2490356AF862}">
      <dsp:nvSpPr>
        <dsp:cNvPr id="0" name=""/>
        <dsp:cNvSpPr/>
      </dsp:nvSpPr>
      <dsp:spPr>
        <a:xfrm>
          <a:off x="2595718" y="4231419"/>
          <a:ext cx="91440" cy="518150"/>
        </a:xfrm>
        <a:custGeom>
          <a:avLst/>
          <a:gdLst/>
          <a:ahLst/>
          <a:cxnLst/>
          <a:rect l="0" t="0" r="0" b="0"/>
          <a:pathLst>
            <a:path>
              <a:moveTo>
                <a:pt x="109353" y="0"/>
              </a:moveTo>
              <a:lnTo>
                <a:pt x="109353" y="359940"/>
              </a:lnTo>
              <a:lnTo>
                <a:pt x="45720" y="359940"/>
              </a:lnTo>
              <a:lnTo>
                <a:pt x="45720" y="5181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CC01F-A175-C249-AFEF-C69E40637386}">
      <dsp:nvSpPr>
        <dsp:cNvPr id="0" name=""/>
        <dsp:cNvSpPr/>
      </dsp:nvSpPr>
      <dsp:spPr>
        <a:xfrm>
          <a:off x="664149" y="4231419"/>
          <a:ext cx="2040922" cy="518150"/>
        </a:xfrm>
        <a:custGeom>
          <a:avLst/>
          <a:gdLst/>
          <a:ahLst/>
          <a:cxnLst/>
          <a:rect l="0" t="0" r="0" b="0"/>
          <a:pathLst>
            <a:path>
              <a:moveTo>
                <a:pt x="2040922" y="0"/>
              </a:moveTo>
              <a:lnTo>
                <a:pt x="2040922" y="359940"/>
              </a:lnTo>
              <a:lnTo>
                <a:pt x="0" y="359940"/>
              </a:lnTo>
              <a:lnTo>
                <a:pt x="0" y="5181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6BED5-9158-014D-B707-2D3645A99CF4}">
      <dsp:nvSpPr>
        <dsp:cNvPr id="0" name=""/>
        <dsp:cNvSpPr/>
      </dsp:nvSpPr>
      <dsp:spPr>
        <a:xfrm>
          <a:off x="2705071" y="2495603"/>
          <a:ext cx="1450105" cy="651354"/>
        </a:xfrm>
        <a:custGeom>
          <a:avLst/>
          <a:gdLst/>
          <a:ahLst/>
          <a:cxnLst/>
          <a:rect l="0" t="0" r="0" b="0"/>
          <a:pathLst>
            <a:path>
              <a:moveTo>
                <a:pt x="1450105" y="0"/>
              </a:moveTo>
              <a:lnTo>
                <a:pt x="1450105" y="493144"/>
              </a:lnTo>
              <a:lnTo>
                <a:pt x="0" y="493144"/>
              </a:lnTo>
              <a:lnTo>
                <a:pt x="0" y="651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06E5F-1026-924F-991E-6E7050647CF4}">
      <dsp:nvSpPr>
        <dsp:cNvPr id="0" name=""/>
        <dsp:cNvSpPr/>
      </dsp:nvSpPr>
      <dsp:spPr>
        <a:xfrm>
          <a:off x="4155177" y="904194"/>
          <a:ext cx="1043663" cy="506947"/>
        </a:xfrm>
        <a:custGeom>
          <a:avLst/>
          <a:gdLst/>
          <a:ahLst/>
          <a:cxnLst/>
          <a:rect l="0" t="0" r="0" b="0"/>
          <a:pathLst>
            <a:path>
              <a:moveTo>
                <a:pt x="1043663" y="0"/>
              </a:moveTo>
              <a:lnTo>
                <a:pt x="1043663" y="348738"/>
              </a:lnTo>
              <a:lnTo>
                <a:pt x="0" y="348738"/>
              </a:lnTo>
              <a:lnTo>
                <a:pt x="0" y="5069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BA68A-6085-2F46-9FAB-AA2C77CBA314}">
      <dsp:nvSpPr>
        <dsp:cNvPr id="0" name=""/>
        <dsp:cNvSpPr/>
      </dsp:nvSpPr>
      <dsp:spPr>
        <a:xfrm>
          <a:off x="4344934" y="-180266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C3564F-E6CA-CE4F-88C2-B46C0FC8FFF4}">
      <dsp:nvSpPr>
        <dsp:cNvPr id="0" name=""/>
        <dsp:cNvSpPr/>
      </dsp:nvSpPr>
      <dsp:spPr>
        <a:xfrm>
          <a:off x="4534691" y="2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Energy</a:t>
          </a:r>
          <a:endParaRPr lang="en-US" sz="1900" kern="1200" dirty="0"/>
        </a:p>
      </dsp:txBody>
      <dsp:txXfrm>
        <a:off x="4534691" y="2"/>
        <a:ext cx="1707812" cy="1084461"/>
      </dsp:txXfrm>
    </dsp:sp>
    <dsp:sp modelId="{ECA50903-7C90-C74B-A3A6-23F60A34F3EA}">
      <dsp:nvSpPr>
        <dsp:cNvPr id="0" name=""/>
        <dsp:cNvSpPr/>
      </dsp:nvSpPr>
      <dsp:spPr>
        <a:xfrm>
          <a:off x="3301271" y="1411142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6D8B47-882B-1C4E-9A0A-A1DEC8890388}">
      <dsp:nvSpPr>
        <dsp:cNvPr id="0" name=""/>
        <dsp:cNvSpPr/>
      </dsp:nvSpPr>
      <dsp:spPr>
        <a:xfrm>
          <a:off x="3491028" y="1591411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Mechanical</a:t>
          </a:r>
          <a:endParaRPr lang="en-US" sz="1900" kern="1200" dirty="0"/>
        </a:p>
      </dsp:txBody>
      <dsp:txXfrm>
        <a:off x="3491028" y="1591411"/>
        <a:ext cx="1707812" cy="1084461"/>
      </dsp:txXfrm>
    </dsp:sp>
    <dsp:sp modelId="{A97D9793-01D9-E74D-BABC-5F8B2FF01D04}">
      <dsp:nvSpPr>
        <dsp:cNvPr id="0" name=""/>
        <dsp:cNvSpPr/>
      </dsp:nvSpPr>
      <dsp:spPr>
        <a:xfrm>
          <a:off x="1851165" y="3146958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B7DE08-AC60-F747-A95B-663EB9767B78}">
      <dsp:nvSpPr>
        <dsp:cNvPr id="0" name=""/>
        <dsp:cNvSpPr/>
      </dsp:nvSpPr>
      <dsp:spPr>
        <a:xfrm>
          <a:off x="2040922" y="3327227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Potential</a:t>
          </a:r>
          <a:endParaRPr lang="en-US" sz="1900" kern="1200" dirty="0"/>
        </a:p>
      </dsp:txBody>
      <dsp:txXfrm>
        <a:off x="2040922" y="3327227"/>
        <a:ext cx="1707812" cy="1084461"/>
      </dsp:txXfrm>
    </dsp:sp>
    <dsp:sp modelId="{98C4274E-A795-A340-B2E5-D87404EABE45}">
      <dsp:nvSpPr>
        <dsp:cNvPr id="0" name=""/>
        <dsp:cNvSpPr/>
      </dsp:nvSpPr>
      <dsp:spPr>
        <a:xfrm>
          <a:off x="-189756" y="4749570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BC687D-0AB7-3C4E-A8F0-D7E47A3D6610}">
      <dsp:nvSpPr>
        <dsp:cNvPr id="0" name=""/>
        <dsp:cNvSpPr/>
      </dsp:nvSpPr>
      <dsp:spPr>
        <a:xfrm>
          <a:off x="0" y="4929839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Elastic</a:t>
          </a:r>
          <a:endParaRPr lang="en-US" sz="1900" kern="1200" dirty="0"/>
        </a:p>
      </dsp:txBody>
      <dsp:txXfrm>
        <a:off x="0" y="4929839"/>
        <a:ext cx="1707812" cy="1084461"/>
      </dsp:txXfrm>
    </dsp:sp>
    <dsp:sp modelId="{D24C86CF-F23F-5C47-9A5E-CE69C59197CC}">
      <dsp:nvSpPr>
        <dsp:cNvPr id="0" name=""/>
        <dsp:cNvSpPr/>
      </dsp:nvSpPr>
      <dsp:spPr>
        <a:xfrm>
          <a:off x="1787532" y="4749570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3C9B17-B671-5847-A11B-760DC37909AA}">
      <dsp:nvSpPr>
        <dsp:cNvPr id="0" name=""/>
        <dsp:cNvSpPr/>
      </dsp:nvSpPr>
      <dsp:spPr>
        <a:xfrm>
          <a:off x="1977289" y="4929839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Chemical</a:t>
          </a:r>
          <a:endParaRPr lang="en-US" sz="1900" kern="1200" dirty="0"/>
        </a:p>
      </dsp:txBody>
      <dsp:txXfrm>
        <a:off x="1977289" y="4929839"/>
        <a:ext cx="1707812" cy="1084461"/>
      </dsp:txXfrm>
    </dsp:sp>
    <dsp:sp modelId="{E36F5549-82D2-4C48-83D4-AAE46F58B444}">
      <dsp:nvSpPr>
        <dsp:cNvPr id="0" name=""/>
        <dsp:cNvSpPr/>
      </dsp:nvSpPr>
      <dsp:spPr>
        <a:xfrm>
          <a:off x="3767898" y="4749570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4E47EF-B78D-8C48-B375-B02413D2240B}">
      <dsp:nvSpPr>
        <dsp:cNvPr id="0" name=""/>
        <dsp:cNvSpPr/>
      </dsp:nvSpPr>
      <dsp:spPr>
        <a:xfrm>
          <a:off x="3957655" y="4929839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Gravitational</a:t>
          </a:r>
          <a:endParaRPr lang="en-US" sz="1900" kern="1200" dirty="0"/>
        </a:p>
      </dsp:txBody>
      <dsp:txXfrm>
        <a:off x="3957655" y="4929839"/>
        <a:ext cx="1707812" cy="1084461"/>
      </dsp:txXfrm>
    </dsp:sp>
    <dsp:sp modelId="{92D0FA6C-759D-8A43-9599-2648757F0F84}">
      <dsp:nvSpPr>
        <dsp:cNvPr id="0" name=""/>
        <dsp:cNvSpPr/>
      </dsp:nvSpPr>
      <dsp:spPr>
        <a:xfrm>
          <a:off x="5144993" y="3128555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F6D5F4-EBB8-9D47-8561-49856EE751C5}">
      <dsp:nvSpPr>
        <dsp:cNvPr id="0" name=""/>
        <dsp:cNvSpPr/>
      </dsp:nvSpPr>
      <dsp:spPr>
        <a:xfrm>
          <a:off x="5334750" y="3308824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Kinetic</a:t>
          </a:r>
          <a:endParaRPr lang="en-US" sz="1900" kern="1200" dirty="0"/>
        </a:p>
      </dsp:txBody>
      <dsp:txXfrm>
        <a:off x="5334750" y="3308824"/>
        <a:ext cx="1707812" cy="1084461"/>
      </dsp:txXfrm>
    </dsp:sp>
    <dsp:sp modelId="{29EA2CC1-E614-EB48-BFD2-F39AF80C0369}">
      <dsp:nvSpPr>
        <dsp:cNvPr id="0" name=""/>
        <dsp:cNvSpPr/>
      </dsp:nvSpPr>
      <dsp:spPr>
        <a:xfrm>
          <a:off x="6643579" y="1418560"/>
          <a:ext cx="1707812" cy="10844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147C3B-B7DD-734B-9573-ACF81175F8EB}">
      <dsp:nvSpPr>
        <dsp:cNvPr id="0" name=""/>
        <dsp:cNvSpPr/>
      </dsp:nvSpPr>
      <dsp:spPr>
        <a:xfrm>
          <a:off x="6833336" y="1598829"/>
          <a:ext cx="1707812" cy="10844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Other Kinds</a:t>
          </a:r>
          <a:endParaRPr lang="en-US" sz="1900" kern="1200" dirty="0"/>
        </a:p>
      </dsp:txBody>
      <dsp:txXfrm>
        <a:off x="6833336" y="1598829"/>
        <a:ext cx="1707812" cy="108446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BCB5C8-EDED-CF42-A309-3C0F8F2E7224}">
      <dsp:nvSpPr>
        <dsp:cNvPr id="0" name=""/>
        <dsp:cNvSpPr/>
      </dsp:nvSpPr>
      <dsp:spPr>
        <a:xfrm>
          <a:off x="5546742" y="1460905"/>
          <a:ext cx="1590622" cy="546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43"/>
              </a:lnTo>
              <a:lnTo>
                <a:pt x="1590622" y="334043"/>
              </a:lnTo>
              <a:lnTo>
                <a:pt x="1590622" y="546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56540-E8FD-1146-BDF5-58FB7B086C91}">
      <dsp:nvSpPr>
        <dsp:cNvPr id="0" name=""/>
        <dsp:cNvSpPr/>
      </dsp:nvSpPr>
      <dsp:spPr>
        <a:xfrm>
          <a:off x="2633532" y="3466410"/>
          <a:ext cx="3267747" cy="791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747"/>
              </a:lnTo>
              <a:lnTo>
                <a:pt x="3267747" y="578747"/>
              </a:lnTo>
              <a:lnTo>
                <a:pt x="3267747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3A837-2642-0C43-8B64-B736DB7C7124}">
      <dsp:nvSpPr>
        <dsp:cNvPr id="0" name=""/>
        <dsp:cNvSpPr/>
      </dsp:nvSpPr>
      <dsp:spPr>
        <a:xfrm>
          <a:off x="2633532" y="3466410"/>
          <a:ext cx="754712" cy="791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747"/>
              </a:lnTo>
              <a:lnTo>
                <a:pt x="754712" y="578747"/>
              </a:lnTo>
              <a:lnTo>
                <a:pt x="754712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DE727-B6A4-464D-991A-FFBB285ABBB0}">
      <dsp:nvSpPr>
        <dsp:cNvPr id="0" name=""/>
        <dsp:cNvSpPr/>
      </dsp:nvSpPr>
      <dsp:spPr>
        <a:xfrm>
          <a:off x="893317" y="3466410"/>
          <a:ext cx="1740214" cy="791548"/>
        </a:xfrm>
        <a:custGeom>
          <a:avLst/>
          <a:gdLst/>
          <a:ahLst/>
          <a:cxnLst/>
          <a:rect l="0" t="0" r="0" b="0"/>
          <a:pathLst>
            <a:path>
              <a:moveTo>
                <a:pt x="1740214" y="0"/>
              </a:moveTo>
              <a:lnTo>
                <a:pt x="1740214" y="578747"/>
              </a:lnTo>
              <a:lnTo>
                <a:pt x="0" y="578747"/>
              </a:lnTo>
              <a:lnTo>
                <a:pt x="0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0A44F-8DDD-2845-9F8E-6D3401002D58}">
      <dsp:nvSpPr>
        <dsp:cNvPr id="0" name=""/>
        <dsp:cNvSpPr/>
      </dsp:nvSpPr>
      <dsp:spPr>
        <a:xfrm>
          <a:off x="2633532" y="1460905"/>
          <a:ext cx="2913210" cy="546844"/>
        </a:xfrm>
        <a:custGeom>
          <a:avLst/>
          <a:gdLst/>
          <a:ahLst/>
          <a:cxnLst/>
          <a:rect l="0" t="0" r="0" b="0"/>
          <a:pathLst>
            <a:path>
              <a:moveTo>
                <a:pt x="2913210" y="0"/>
              </a:moveTo>
              <a:lnTo>
                <a:pt x="2913210" y="334043"/>
              </a:lnTo>
              <a:lnTo>
                <a:pt x="0" y="334043"/>
              </a:lnTo>
              <a:lnTo>
                <a:pt x="0" y="546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28221-7E46-DC43-B733-5145BAF83DA4}">
      <dsp:nvSpPr>
        <dsp:cNvPr id="0" name=""/>
        <dsp:cNvSpPr/>
      </dsp:nvSpPr>
      <dsp:spPr>
        <a:xfrm>
          <a:off x="4398191" y="2245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588304-CA0E-204B-8241-8D1B8E13AE56}">
      <dsp:nvSpPr>
        <dsp:cNvPr id="0" name=""/>
        <dsp:cNvSpPr/>
      </dsp:nvSpPr>
      <dsp:spPr>
        <a:xfrm>
          <a:off x="4653425" y="244717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Mechanical</a:t>
          </a:r>
          <a:endParaRPr lang="en-US" sz="2500" kern="1200" dirty="0"/>
        </a:p>
      </dsp:txBody>
      <dsp:txXfrm>
        <a:off x="4653425" y="244717"/>
        <a:ext cx="2297102" cy="1458659"/>
      </dsp:txXfrm>
    </dsp:sp>
    <dsp:sp modelId="{2EDC6CF8-7FE9-4347-BFAE-E45389A899D5}">
      <dsp:nvSpPr>
        <dsp:cNvPr id="0" name=""/>
        <dsp:cNvSpPr/>
      </dsp:nvSpPr>
      <dsp:spPr>
        <a:xfrm>
          <a:off x="1484981" y="2007750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7B1678-8E7A-FB4F-B197-E6EBB8F39273}">
      <dsp:nvSpPr>
        <dsp:cNvPr id="0" name=""/>
        <dsp:cNvSpPr/>
      </dsp:nvSpPr>
      <dsp:spPr>
        <a:xfrm>
          <a:off x="1740214" y="2250222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Potential</a:t>
          </a:r>
          <a:endParaRPr lang="en-US" sz="2500" kern="1200" dirty="0"/>
        </a:p>
      </dsp:txBody>
      <dsp:txXfrm>
        <a:off x="1740214" y="2250222"/>
        <a:ext cx="2297102" cy="1458659"/>
      </dsp:txXfrm>
    </dsp:sp>
    <dsp:sp modelId="{C90949FE-5650-F641-A8A5-80EFB15B5147}">
      <dsp:nvSpPr>
        <dsp:cNvPr id="0" name=""/>
        <dsp:cNvSpPr/>
      </dsp:nvSpPr>
      <dsp:spPr>
        <a:xfrm>
          <a:off x="-255233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D575E4-C04E-5F48-8F6E-1D4F279CBF82}">
      <dsp:nvSpPr>
        <dsp:cNvPr id="0" name=""/>
        <dsp:cNvSpPr/>
      </dsp:nvSpPr>
      <dsp:spPr>
        <a:xfrm>
          <a:off x="0" y="4500431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bg1">
                  <a:lumMod val="65000"/>
                </a:schemeClr>
              </a:solidFill>
            </a:rPr>
            <a:t>Elastic</a:t>
          </a:r>
          <a:endParaRPr lang="en-US" sz="25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0" y="4500431"/>
        <a:ext cx="2297102" cy="1458659"/>
      </dsp:txXfrm>
    </dsp:sp>
    <dsp:sp modelId="{93030313-3793-6843-B9A9-B9FA92735175}">
      <dsp:nvSpPr>
        <dsp:cNvPr id="0" name=""/>
        <dsp:cNvSpPr/>
      </dsp:nvSpPr>
      <dsp:spPr>
        <a:xfrm>
          <a:off x="2239694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063A8-DF87-914C-A431-F86FA55DD244}">
      <dsp:nvSpPr>
        <dsp:cNvPr id="0" name=""/>
        <dsp:cNvSpPr/>
      </dsp:nvSpPr>
      <dsp:spPr>
        <a:xfrm>
          <a:off x="2494927" y="4500431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A6A6A6"/>
              </a:solidFill>
            </a:rPr>
            <a:t>Chemical</a:t>
          </a:r>
          <a:endParaRPr lang="en-US" sz="2500" kern="1200" dirty="0">
            <a:solidFill>
              <a:srgbClr val="A6A6A6"/>
            </a:solidFill>
          </a:endParaRPr>
        </a:p>
      </dsp:txBody>
      <dsp:txXfrm>
        <a:off x="2494927" y="4500431"/>
        <a:ext cx="2297102" cy="1458659"/>
      </dsp:txXfrm>
    </dsp:sp>
    <dsp:sp modelId="{C8559895-3F6A-F34F-B3DD-E264D01F44C4}">
      <dsp:nvSpPr>
        <dsp:cNvPr id="0" name=""/>
        <dsp:cNvSpPr/>
      </dsp:nvSpPr>
      <dsp:spPr>
        <a:xfrm>
          <a:off x="4752729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DDC379-7B5F-D245-ACB5-2D242204FE47}">
      <dsp:nvSpPr>
        <dsp:cNvPr id="0" name=""/>
        <dsp:cNvSpPr/>
      </dsp:nvSpPr>
      <dsp:spPr>
        <a:xfrm>
          <a:off x="5007962" y="4500431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Gravitational</a:t>
          </a:r>
          <a:endParaRPr lang="en-US" sz="2500" kern="1200" dirty="0"/>
        </a:p>
      </dsp:txBody>
      <dsp:txXfrm>
        <a:off x="5007962" y="4500431"/>
        <a:ext cx="2297102" cy="1458659"/>
      </dsp:txXfrm>
    </dsp:sp>
    <dsp:sp modelId="{86CD5F42-EE58-CE4F-8382-F84CE1B12C3C}">
      <dsp:nvSpPr>
        <dsp:cNvPr id="0" name=""/>
        <dsp:cNvSpPr/>
      </dsp:nvSpPr>
      <dsp:spPr>
        <a:xfrm>
          <a:off x="5988814" y="2007750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62229C-2C33-4549-885D-B823B7154536}">
      <dsp:nvSpPr>
        <dsp:cNvPr id="0" name=""/>
        <dsp:cNvSpPr/>
      </dsp:nvSpPr>
      <dsp:spPr>
        <a:xfrm>
          <a:off x="6244047" y="2250222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Kinetic</a:t>
          </a:r>
          <a:endParaRPr lang="en-US" sz="2500" kern="1200" dirty="0"/>
        </a:p>
      </dsp:txBody>
      <dsp:txXfrm>
        <a:off x="6244047" y="2250222"/>
        <a:ext cx="2297102" cy="14586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BCB5C8-EDED-CF42-A309-3C0F8F2E7224}">
      <dsp:nvSpPr>
        <dsp:cNvPr id="0" name=""/>
        <dsp:cNvSpPr/>
      </dsp:nvSpPr>
      <dsp:spPr>
        <a:xfrm>
          <a:off x="5546742" y="1460905"/>
          <a:ext cx="1590622" cy="546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43"/>
              </a:lnTo>
              <a:lnTo>
                <a:pt x="1590622" y="334043"/>
              </a:lnTo>
              <a:lnTo>
                <a:pt x="1590622" y="546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56540-E8FD-1146-BDF5-58FB7B086C91}">
      <dsp:nvSpPr>
        <dsp:cNvPr id="0" name=""/>
        <dsp:cNvSpPr/>
      </dsp:nvSpPr>
      <dsp:spPr>
        <a:xfrm>
          <a:off x="2633532" y="3466410"/>
          <a:ext cx="3267747" cy="791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747"/>
              </a:lnTo>
              <a:lnTo>
                <a:pt x="3267747" y="578747"/>
              </a:lnTo>
              <a:lnTo>
                <a:pt x="3267747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3A837-2642-0C43-8B64-B736DB7C7124}">
      <dsp:nvSpPr>
        <dsp:cNvPr id="0" name=""/>
        <dsp:cNvSpPr/>
      </dsp:nvSpPr>
      <dsp:spPr>
        <a:xfrm>
          <a:off x="2633532" y="3466410"/>
          <a:ext cx="754712" cy="791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747"/>
              </a:lnTo>
              <a:lnTo>
                <a:pt x="754712" y="578747"/>
              </a:lnTo>
              <a:lnTo>
                <a:pt x="754712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DE727-B6A4-464D-991A-FFBB285ABBB0}">
      <dsp:nvSpPr>
        <dsp:cNvPr id="0" name=""/>
        <dsp:cNvSpPr/>
      </dsp:nvSpPr>
      <dsp:spPr>
        <a:xfrm>
          <a:off x="893317" y="3466410"/>
          <a:ext cx="1740214" cy="791548"/>
        </a:xfrm>
        <a:custGeom>
          <a:avLst/>
          <a:gdLst/>
          <a:ahLst/>
          <a:cxnLst/>
          <a:rect l="0" t="0" r="0" b="0"/>
          <a:pathLst>
            <a:path>
              <a:moveTo>
                <a:pt x="1740214" y="0"/>
              </a:moveTo>
              <a:lnTo>
                <a:pt x="1740214" y="578747"/>
              </a:lnTo>
              <a:lnTo>
                <a:pt x="0" y="578747"/>
              </a:lnTo>
              <a:lnTo>
                <a:pt x="0" y="7915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0A44F-8DDD-2845-9F8E-6D3401002D58}">
      <dsp:nvSpPr>
        <dsp:cNvPr id="0" name=""/>
        <dsp:cNvSpPr/>
      </dsp:nvSpPr>
      <dsp:spPr>
        <a:xfrm>
          <a:off x="2633532" y="1460905"/>
          <a:ext cx="2913210" cy="546844"/>
        </a:xfrm>
        <a:custGeom>
          <a:avLst/>
          <a:gdLst/>
          <a:ahLst/>
          <a:cxnLst/>
          <a:rect l="0" t="0" r="0" b="0"/>
          <a:pathLst>
            <a:path>
              <a:moveTo>
                <a:pt x="2913210" y="0"/>
              </a:moveTo>
              <a:lnTo>
                <a:pt x="2913210" y="334043"/>
              </a:lnTo>
              <a:lnTo>
                <a:pt x="0" y="334043"/>
              </a:lnTo>
              <a:lnTo>
                <a:pt x="0" y="546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28221-7E46-DC43-B733-5145BAF83DA4}">
      <dsp:nvSpPr>
        <dsp:cNvPr id="0" name=""/>
        <dsp:cNvSpPr/>
      </dsp:nvSpPr>
      <dsp:spPr>
        <a:xfrm>
          <a:off x="4398191" y="2245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588304-CA0E-204B-8241-8D1B8E13AE56}">
      <dsp:nvSpPr>
        <dsp:cNvPr id="0" name=""/>
        <dsp:cNvSpPr/>
      </dsp:nvSpPr>
      <dsp:spPr>
        <a:xfrm>
          <a:off x="4653425" y="244717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Mechanical</a:t>
          </a:r>
          <a:endParaRPr lang="en-US" sz="2500" kern="1200" dirty="0"/>
        </a:p>
      </dsp:txBody>
      <dsp:txXfrm>
        <a:off x="4653425" y="244717"/>
        <a:ext cx="2297102" cy="1458659"/>
      </dsp:txXfrm>
    </dsp:sp>
    <dsp:sp modelId="{2EDC6CF8-7FE9-4347-BFAE-E45389A899D5}">
      <dsp:nvSpPr>
        <dsp:cNvPr id="0" name=""/>
        <dsp:cNvSpPr/>
      </dsp:nvSpPr>
      <dsp:spPr>
        <a:xfrm>
          <a:off x="1484981" y="2007750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7B1678-8E7A-FB4F-B197-E6EBB8F39273}">
      <dsp:nvSpPr>
        <dsp:cNvPr id="0" name=""/>
        <dsp:cNvSpPr/>
      </dsp:nvSpPr>
      <dsp:spPr>
        <a:xfrm>
          <a:off x="1740214" y="2250222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Potential</a:t>
          </a:r>
          <a:endParaRPr lang="en-US" sz="2500" kern="1200" dirty="0"/>
        </a:p>
      </dsp:txBody>
      <dsp:txXfrm>
        <a:off x="1740214" y="2250222"/>
        <a:ext cx="2297102" cy="1458659"/>
      </dsp:txXfrm>
    </dsp:sp>
    <dsp:sp modelId="{C90949FE-5650-F641-A8A5-80EFB15B5147}">
      <dsp:nvSpPr>
        <dsp:cNvPr id="0" name=""/>
        <dsp:cNvSpPr/>
      </dsp:nvSpPr>
      <dsp:spPr>
        <a:xfrm>
          <a:off x="-255233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D575E4-C04E-5F48-8F6E-1D4F279CBF82}">
      <dsp:nvSpPr>
        <dsp:cNvPr id="0" name=""/>
        <dsp:cNvSpPr/>
      </dsp:nvSpPr>
      <dsp:spPr>
        <a:xfrm>
          <a:off x="0" y="4500431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bg1">
                  <a:lumMod val="65000"/>
                </a:schemeClr>
              </a:solidFill>
            </a:rPr>
            <a:t>Elastic</a:t>
          </a:r>
          <a:endParaRPr lang="en-US" sz="2500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0" y="4500431"/>
        <a:ext cx="2297102" cy="1458659"/>
      </dsp:txXfrm>
    </dsp:sp>
    <dsp:sp modelId="{93030313-3793-6843-B9A9-B9FA92735175}">
      <dsp:nvSpPr>
        <dsp:cNvPr id="0" name=""/>
        <dsp:cNvSpPr/>
      </dsp:nvSpPr>
      <dsp:spPr>
        <a:xfrm>
          <a:off x="2239694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063A8-DF87-914C-A431-F86FA55DD244}">
      <dsp:nvSpPr>
        <dsp:cNvPr id="0" name=""/>
        <dsp:cNvSpPr/>
      </dsp:nvSpPr>
      <dsp:spPr>
        <a:xfrm>
          <a:off x="2494927" y="4500431"/>
          <a:ext cx="2297102" cy="1458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A6A6A6"/>
              </a:solidFill>
            </a:rPr>
            <a:t>Chemical</a:t>
          </a:r>
          <a:endParaRPr lang="en-US" sz="2500" kern="1200" dirty="0">
            <a:solidFill>
              <a:srgbClr val="A6A6A6"/>
            </a:solidFill>
          </a:endParaRPr>
        </a:p>
      </dsp:txBody>
      <dsp:txXfrm>
        <a:off x="2494927" y="4500431"/>
        <a:ext cx="2297102" cy="1458659"/>
      </dsp:txXfrm>
    </dsp:sp>
    <dsp:sp modelId="{C8559895-3F6A-F34F-B3DD-E264D01F44C4}">
      <dsp:nvSpPr>
        <dsp:cNvPr id="0" name=""/>
        <dsp:cNvSpPr/>
      </dsp:nvSpPr>
      <dsp:spPr>
        <a:xfrm>
          <a:off x="4752729" y="4257959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DDC379-7B5F-D245-ACB5-2D242204FE47}">
      <dsp:nvSpPr>
        <dsp:cNvPr id="0" name=""/>
        <dsp:cNvSpPr/>
      </dsp:nvSpPr>
      <dsp:spPr>
        <a:xfrm>
          <a:off x="5007962" y="4500431"/>
          <a:ext cx="2297102" cy="145865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30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4400000" scaled="1"/>
        </a:gradFill>
        <a:ln w="12700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Gravitational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5B125A"/>
              </a:solidFill>
            </a:rPr>
            <a:t>PE = </a:t>
          </a:r>
          <a:r>
            <a:rPr lang="en-US" sz="2500" kern="1200" dirty="0" err="1" smtClean="0">
              <a:solidFill>
                <a:srgbClr val="5B125A"/>
              </a:solidFill>
            </a:rPr>
            <a:t>mgh</a:t>
          </a:r>
          <a:endParaRPr lang="en-US" sz="2500" kern="1200" dirty="0">
            <a:solidFill>
              <a:srgbClr val="5B125A"/>
            </a:solidFill>
          </a:endParaRPr>
        </a:p>
      </dsp:txBody>
      <dsp:txXfrm>
        <a:off x="5007962" y="4500431"/>
        <a:ext cx="2297102" cy="1458659"/>
      </dsp:txXfrm>
    </dsp:sp>
    <dsp:sp modelId="{86CD5F42-EE58-CE4F-8382-F84CE1B12C3C}">
      <dsp:nvSpPr>
        <dsp:cNvPr id="0" name=""/>
        <dsp:cNvSpPr/>
      </dsp:nvSpPr>
      <dsp:spPr>
        <a:xfrm>
          <a:off x="5988814" y="2007750"/>
          <a:ext cx="2297102" cy="145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62229C-2C33-4549-885D-B823B7154536}">
      <dsp:nvSpPr>
        <dsp:cNvPr id="0" name=""/>
        <dsp:cNvSpPr/>
      </dsp:nvSpPr>
      <dsp:spPr>
        <a:xfrm>
          <a:off x="6244047" y="2250222"/>
          <a:ext cx="2297102" cy="145865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30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4400000" scaled="1"/>
        </a:gradFill>
        <a:ln w="12700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accent6">
                  <a:lumMod val="50000"/>
                </a:schemeClr>
              </a:solidFill>
            </a:rPr>
            <a:t>KE = ½mv</a:t>
          </a:r>
          <a:r>
            <a:rPr lang="en-US" sz="2500" kern="1200" baseline="30000" dirty="0" smtClean="0">
              <a:solidFill>
                <a:schemeClr val="accent6">
                  <a:lumMod val="50000"/>
                </a:schemeClr>
              </a:solidFill>
            </a:rPr>
            <a:t>2</a:t>
          </a:r>
          <a:endParaRPr lang="en-US" sz="2500" kern="1200" baseline="30000" dirty="0">
            <a:solidFill>
              <a:schemeClr val="accent6">
                <a:lumMod val="50000"/>
              </a:schemeClr>
            </a:solidFill>
          </a:endParaRPr>
        </a:p>
      </dsp:txBody>
      <dsp:txXfrm>
        <a:off x="6244047" y="2250222"/>
        <a:ext cx="2297102" cy="145865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F6370F-A894-E64D-AF43-A081EF5FE4A7}">
      <dsp:nvSpPr>
        <dsp:cNvPr id="0" name=""/>
        <dsp:cNvSpPr/>
      </dsp:nvSpPr>
      <dsp:spPr>
        <a:xfrm>
          <a:off x="2546" y="616370"/>
          <a:ext cx="2777958" cy="1368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work done</a:t>
          </a:r>
          <a:endParaRPr lang="en-US" sz="2900" kern="1200" dirty="0"/>
        </a:p>
      </dsp:txBody>
      <dsp:txXfrm>
        <a:off x="2546" y="616370"/>
        <a:ext cx="2777958" cy="1368508"/>
      </dsp:txXfrm>
    </dsp:sp>
    <dsp:sp modelId="{71A74A26-0A18-9A4F-B3A5-4D8D6E211369}">
      <dsp:nvSpPr>
        <dsp:cNvPr id="0" name=""/>
        <dsp:cNvSpPr/>
      </dsp:nvSpPr>
      <dsp:spPr>
        <a:xfrm>
          <a:off x="3008589" y="1017799"/>
          <a:ext cx="483539" cy="5656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008589" y="1017799"/>
        <a:ext cx="483539" cy="565650"/>
      </dsp:txXfrm>
    </dsp:sp>
    <dsp:sp modelId="{120E39D5-A7E5-7A48-A9A6-4B33B967A828}">
      <dsp:nvSpPr>
        <dsp:cNvPr id="0" name=""/>
        <dsp:cNvSpPr/>
      </dsp:nvSpPr>
      <dsp:spPr>
        <a:xfrm>
          <a:off x="3692843" y="816008"/>
          <a:ext cx="4372270" cy="969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517399"/>
                <a:satOff val="-15748"/>
                <a:lumOff val="196"/>
                <a:alphaOff val="0"/>
                <a:shade val="30000"/>
                <a:satMod val="130000"/>
              </a:schemeClr>
            </a:gs>
            <a:gs pos="80000">
              <a:schemeClr val="accent3">
                <a:hueOff val="-1517399"/>
                <a:satOff val="-15748"/>
                <a:lumOff val="196"/>
                <a:alphaOff val="0"/>
                <a:shade val="93000"/>
                <a:satMod val="130000"/>
              </a:schemeClr>
            </a:gs>
            <a:gs pos="100000">
              <a:schemeClr val="accent3">
                <a:hueOff val="-1517399"/>
                <a:satOff val="-15748"/>
                <a:lumOff val="196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energy changes	</a:t>
          </a:r>
          <a:endParaRPr lang="en-US" sz="2900" kern="1200" dirty="0"/>
        </a:p>
      </dsp:txBody>
      <dsp:txXfrm>
        <a:off x="3692843" y="816008"/>
        <a:ext cx="4372270" cy="96923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09522E-4EA8-8B42-A98F-9C140C4B9F1F}">
      <dsp:nvSpPr>
        <dsp:cNvPr id="0" name=""/>
        <dsp:cNvSpPr/>
      </dsp:nvSpPr>
      <dsp:spPr>
        <a:xfrm>
          <a:off x="0" y="1786119"/>
          <a:ext cx="2675582" cy="13377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innerShdw blurRad="50800" dist="25400" dir="6600000">
            <a:srgbClr val="000000">
              <a:alpha val="50000"/>
            </a:srgbClr>
          </a:innerShdw>
          <a:reflection blurRad="12700" stA="26000" endPos="28000" dist="381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Machine</a:t>
          </a:r>
          <a:endParaRPr lang="en-US" sz="4900" kern="1200" dirty="0"/>
        </a:p>
      </dsp:txBody>
      <dsp:txXfrm>
        <a:off x="0" y="1786119"/>
        <a:ext cx="2675582" cy="1337791"/>
      </dsp:txXfrm>
    </dsp:sp>
    <dsp:sp modelId="{C01DBADB-BA53-D04D-9CF1-AA18B47E6EF2}">
      <dsp:nvSpPr>
        <dsp:cNvPr id="0" name=""/>
        <dsp:cNvSpPr/>
      </dsp:nvSpPr>
      <dsp:spPr>
        <a:xfrm rot="19459781">
          <a:off x="2551836" y="2045878"/>
          <a:ext cx="1319161" cy="49042"/>
        </a:xfrm>
        <a:custGeom>
          <a:avLst/>
          <a:gdLst/>
          <a:ahLst/>
          <a:cxnLst/>
          <a:rect l="0" t="0" r="0" b="0"/>
          <a:pathLst>
            <a:path>
              <a:moveTo>
                <a:pt x="0" y="24521"/>
              </a:moveTo>
              <a:lnTo>
                <a:pt x="1319161" y="24521"/>
              </a:lnTo>
            </a:path>
          </a:pathLst>
        </a:custGeom>
        <a:noFill/>
        <a:ln w="317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9781">
        <a:off x="3178437" y="2037420"/>
        <a:ext cx="65958" cy="65958"/>
      </dsp:txXfrm>
    </dsp:sp>
    <dsp:sp modelId="{2307E52F-C760-0443-AC6F-6F6348325C27}">
      <dsp:nvSpPr>
        <dsp:cNvPr id="0" name=""/>
        <dsp:cNvSpPr/>
      </dsp:nvSpPr>
      <dsp:spPr>
        <a:xfrm>
          <a:off x="3747251" y="1016889"/>
          <a:ext cx="2675582" cy="13377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innerShdw blurRad="50800" dist="25400" dir="6600000">
            <a:srgbClr val="000000">
              <a:alpha val="50000"/>
            </a:srgbClr>
          </a:innerShdw>
          <a:reflection blurRad="12700" stA="26000" endPos="28000" dist="381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Lever</a:t>
          </a:r>
          <a:endParaRPr lang="en-US" sz="4900" kern="1200" dirty="0"/>
        </a:p>
      </dsp:txBody>
      <dsp:txXfrm>
        <a:off x="3747251" y="1016889"/>
        <a:ext cx="2675582" cy="1337791"/>
      </dsp:txXfrm>
    </dsp:sp>
    <dsp:sp modelId="{C769DC26-9FA1-E141-9247-1CED0E004C45}">
      <dsp:nvSpPr>
        <dsp:cNvPr id="0" name=""/>
        <dsp:cNvSpPr/>
      </dsp:nvSpPr>
      <dsp:spPr>
        <a:xfrm rot="2140219">
          <a:off x="2551836" y="2815108"/>
          <a:ext cx="1319161" cy="49042"/>
        </a:xfrm>
        <a:custGeom>
          <a:avLst/>
          <a:gdLst/>
          <a:ahLst/>
          <a:cxnLst/>
          <a:rect l="0" t="0" r="0" b="0"/>
          <a:pathLst>
            <a:path>
              <a:moveTo>
                <a:pt x="0" y="24521"/>
              </a:moveTo>
              <a:lnTo>
                <a:pt x="1319161" y="24521"/>
              </a:lnTo>
            </a:path>
          </a:pathLst>
        </a:custGeom>
        <a:noFill/>
        <a:ln w="317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0219">
        <a:off x="3178437" y="2806650"/>
        <a:ext cx="65958" cy="65958"/>
      </dsp:txXfrm>
    </dsp:sp>
    <dsp:sp modelId="{1725AB35-32DD-CA4D-94C7-093FF04F01A4}">
      <dsp:nvSpPr>
        <dsp:cNvPr id="0" name=""/>
        <dsp:cNvSpPr/>
      </dsp:nvSpPr>
      <dsp:spPr>
        <a:xfrm>
          <a:off x="3747251" y="2555349"/>
          <a:ext cx="2675582" cy="13377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innerShdw blurRad="50800" dist="25400" dir="6600000">
            <a:srgbClr val="000000">
              <a:alpha val="50000"/>
            </a:srgbClr>
          </a:innerShdw>
          <a:reflection blurRad="12700" stA="26000" endPos="28000" dist="381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Pulley</a:t>
          </a:r>
          <a:endParaRPr lang="en-US" sz="4900" kern="1200" dirty="0"/>
        </a:p>
      </dsp:txBody>
      <dsp:txXfrm>
        <a:off x="3747251" y="2555349"/>
        <a:ext cx="2675582" cy="1337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94E65-D63A-3343-A75E-2CA5AE71421B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B500A-7822-5745-8180-F898E11817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A07DE-A1FC-F844-980D-A4B30F089B7B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A7F27-D897-9240-8868-5A6F552933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work is done by the (sexy)</a:t>
            </a:r>
            <a:r>
              <a:rPr lang="en-US" baseline="0" dirty="0" smtClean="0"/>
              <a:t> weightlifter in lifting up his barbell, the barbell acquires the ability to do work.  Something has been acquired that enables the object to do work – this something is called energy.  Like work, energy is measured in joules.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</a:t>
            </a:r>
            <a:r>
              <a:rPr lang="en-US" baseline="0" dirty="0" smtClean="0"/>
              <a:t> appears in many different forms.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Mechanical energy = energy due to the position of something or the movement of something</a:t>
            </a:r>
            <a:endParaRPr lang="en-US" dirty="0" smtClean="0"/>
          </a:p>
          <a:p>
            <a:r>
              <a:rPr lang="en-US" dirty="0" smtClean="0"/>
              <a:t>Potential</a:t>
            </a:r>
            <a:r>
              <a:rPr lang="en-US" baseline="0" dirty="0" smtClean="0"/>
              <a:t> energy = stored energy/energy that has the POTENTIAL to do work</a:t>
            </a:r>
          </a:p>
          <a:p>
            <a:r>
              <a:rPr lang="en-US" baseline="0" dirty="0" smtClean="0"/>
              <a:t>Ex: Gravitational = Potential energy due to elevated position…if I lift a pen it has gravitational potential energy</a:t>
            </a:r>
          </a:p>
          <a:p>
            <a:r>
              <a:rPr lang="en-US" baseline="0" dirty="0" smtClean="0"/>
              <a:t>Kinetic = Energy of Motion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Mathematical Terms</a:t>
            </a:r>
          </a:p>
          <a:p>
            <a:r>
              <a:rPr lang="en-US" dirty="0" smtClean="0"/>
              <a:t>KE depends on</a:t>
            </a:r>
            <a:r>
              <a:rPr lang="en-US" baseline="0" dirty="0" smtClean="0"/>
              <a:t> mass and velocity</a:t>
            </a:r>
          </a:p>
          <a:p>
            <a:r>
              <a:rPr lang="en-US" baseline="0" dirty="0" smtClean="0"/>
              <a:t>PE depends on mass, gravity, and height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same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that to increase the kinetic energy of an object,</a:t>
            </a:r>
            <a:r>
              <a:rPr lang="en-US" baseline="0" dirty="0" smtClean="0"/>
              <a:t> work has to be done on it.  Or, if an object is moving, work is required to bring it to rest.</a:t>
            </a:r>
          </a:p>
          <a:p>
            <a:r>
              <a:rPr lang="en-US" baseline="0" dirty="0" smtClean="0"/>
              <a:t>Whenever work is done, energy changes.</a:t>
            </a:r>
          </a:p>
          <a:p>
            <a:r>
              <a:rPr lang="en-US" baseline="0" dirty="0" smtClean="0"/>
              <a:t>Change in kinetic energy = NET work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 to the sexy</a:t>
            </a:r>
            <a:r>
              <a:rPr lang="en-US" baseline="0" dirty="0" smtClean="0"/>
              <a:t> weightlifter…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</a:t>
            </a:r>
            <a:r>
              <a:rPr lang="en-US" baseline="0" dirty="0" smtClean="0"/>
              <a:t> a car’s brakes are applied, the car’s KE is changed into internal energy in the brake pads, tires, and road as they become warmer.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machine is a device used to multiply forces or simply change the direction of forces</a:t>
            </a:r>
          </a:p>
          <a:p>
            <a:r>
              <a:rPr lang="en-US" dirty="0" smtClean="0"/>
              <a:t>Every machine uses the concept of conservation of energy</a:t>
            </a:r>
          </a:p>
          <a:p>
            <a:r>
              <a:rPr lang="en-US" dirty="0" smtClean="0"/>
              <a:t>The lever is an example of a simple machine, one that changes the direction of force by doing work on one end</a:t>
            </a:r>
          </a:p>
          <a:p>
            <a:pPr algn="ctr">
              <a:buFont typeface="Wingdings" charset="2"/>
              <a:buNone/>
            </a:pPr>
            <a:r>
              <a:rPr lang="en-US" dirty="0" smtClean="0"/>
              <a:t>Work input = work output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Same rope!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ratio of useful energy output to total energy input, the percentage of the work input that is converted to work output</a:t>
            </a:r>
          </a:p>
          <a:p>
            <a:pPr algn="ctr">
              <a:buFont typeface="Wingdings" charset="2"/>
              <a:buNone/>
            </a:pPr>
            <a:r>
              <a:rPr lang="en-US" dirty="0" smtClean="0"/>
              <a:t>Efficiency = useful work output/ total work input</a:t>
            </a:r>
          </a:p>
          <a:p>
            <a:pPr algn="ctr">
              <a:buFont typeface="Wingdings" charset="2"/>
              <a:buNone/>
            </a:pPr>
            <a:endParaRPr lang="en-US" dirty="0" smtClean="0"/>
          </a:p>
          <a:p>
            <a:pPr algn="ctr">
              <a:buFont typeface="Wingdings" charset="2"/>
              <a:buNone/>
            </a:pPr>
            <a:r>
              <a:rPr lang="en-US" dirty="0" smtClean="0"/>
              <a:t>Efficiency = actual mechanical advantage/</a:t>
            </a:r>
          </a:p>
          <a:p>
            <a:pPr algn="ctr">
              <a:buFont typeface="Wingdings" charset="2"/>
              <a:buNone/>
            </a:pPr>
            <a:r>
              <a:rPr lang="en-US" dirty="0" smtClean="0"/>
              <a:t>Theoretical mechanical advantage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Sun is source of practically</a:t>
            </a:r>
            <a:r>
              <a:rPr lang="en-US" baseline="0" dirty="0" smtClean="0"/>
              <a:t> all of our energy on earth</a:t>
            </a:r>
          </a:p>
          <a:p>
            <a:r>
              <a:rPr lang="en-US" baseline="0" dirty="0" smtClean="0"/>
              <a:t>Nuclear fuels – uranium and plutonium</a:t>
            </a:r>
          </a:p>
          <a:p>
            <a:r>
              <a:rPr lang="en-US" baseline="0" dirty="0" smtClean="0"/>
              <a:t>Geothermal – hot water underground</a:t>
            </a:r>
            <a:endParaRPr lang="en-US" dirty="0" smtClean="0"/>
          </a:p>
          <a:p>
            <a:r>
              <a:rPr lang="en-US" dirty="0" smtClean="0"/>
              <a:t>Fuel Cell -</a:t>
            </a:r>
            <a:r>
              <a:rPr lang="en-US" baseline="0" dirty="0" smtClean="0"/>
              <a:t> </a:t>
            </a:r>
            <a:r>
              <a:rPr lang="en-US" dirty="0" smtClean="0"/>
              <a:t>H and</a:t>
            </a:r>
            <a:r>
              <a:rPr lang="en-US" baseline="0" dirty="0" smtClean="0"/>
              <a:t> O combine to produce electricity</a:t>
            </a:r>
          </a:p>
          <a:p>
            <a:r>
              <a:rPr lang="en-US" baseline="0" dirty="0" smtClean="0"/>
              <a:t>Physicists researching newer and cleaner forms of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A7F27-D897-9240-8868-5A6F5529339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4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3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4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A3BC-1721-41A9-A28E-3ABDE20B2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A68468CB-AF34-8E4D-9FC8-CD7F86C8E73F}" type="datetimeFigureOut">
              <a:rPr lang="en-US" smtClean="0"/>
              <a:pPr/>
              <a:t>10/26/09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99CD9BB-44F4-3044-B505-AAA4FEEEE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2.xml"/><Relationship Id="rId6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3.xml"/><Relationship Id="rId6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diagramData" Target="../diagrams/data4.xml"/><Relationship Id="rId6" Type="http://schemas.openxmlformats.org/officeDocument/2006/relationships/diagramColors" Target="../diagrams/colors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5.xml"/><Relationship Id="rId6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df"/><Relationship Id="rId5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Relationship Id="rId5" Type="http://schemas.openxmlformats.org/officeDocument/2006/relationships/image" Target="../media/image12.pd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9" Type="http://schemas.openxmlformats.org/officeDocument/2006/relationships/image" Target="../media/image16.png"/><Relationship Id="rId3" Type="http://schemas.openxmlformats.org/officeDocument/2006/relationships/diagramData" Target="../diagrams/data6.xml"/><Relationship Id="rId6" Type="http://schemas.openxmlformats.org/officeDocument/2006/relationships/diagramColors" Target="../diagrams/colors6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ENERGY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28, 2009</a:t>
            </a:r>
          </a:p>
          <a:p>
            <a:r>
              <a:rPr lang="en-US" dirty="0" smtClean="0"/>
              <a:t>Ms. Stein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can only remember one thing…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3012142"/>
            <a:ext cx="7716838" cy="1865067"/>
          </a:xfrm>
        </p:spPr>
        <p:txBody>
          <a:bodyPr>
            <a:noAutofit/>
          </a:bodyPr>
          <a:lstStyle/>
          <a:p>
            <a:r>
              <a:rPr lang="en-US" sz="3600" dirty="0" smtClean="0"/>
              <a:t>Energy can change from one form to another without a net gain or loss.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5096" y="5171682"/>
            <a:ext cx="5798410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ENERGY IS CONSERVED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522" y="1371600"/>
            <a:ext cx="8577965" cy="1447800"/>
          </a:xfrm>
        </p:spPr>
        <p:txBody>
          <a:bodyPr/>
          <a:lstStyle/>
          <a:p>
            <a:r>
              <a:rPr lang="en-US" dirty="0" smtClean="0"/>
              <a:t>But before we get to energy…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522" y="3257607"/>
            <a:ext cx="8577965" cy="311037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800" dirty="0" smtClean="0"/>
              <a:t> When you hear the words “work” and “power” what do you think of?</a:t>
            </a:r>
          </a:p>
          <a:p>
            <a:pPr algn="ctr">
              <a:buNone/>
            </a:pPr>
            <a:r>
              <a:rPr lang="en-US" sz="3800" dirty="0" smtClean="0"/>
              <a:t>Talk to the people next to you.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6561" y="1398747"/>
          <a:ext cx="8757439" cy="500205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energy have to do with it?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158" y="3092840"/>
            <a:ext cx="2757182" cy="3617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31337" y="386496"/>
          <a:ext cx="8541149" cy="6014304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9746" y="441709"/>
          <a:ext cx="8541150" cy="595909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9746" y="441709"/>
          <a:ext cx="8541150" cy="595909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361938"/>
            <a:ext cx="7716837" cy="1447800"/>
          </a:xfrm>
        </p:spPr>
        <p:txBody>
          <a:bodyPr/>
          <a:lstStyle/>
          <a:p>
            <a:r>
              <a:rPr lang="en-US" dirty="0" smtClean="0"/>
              <a:t>In which scenario is there </a:t>
            </a:r>
            <a:r>
              <a:rPr lang="en-US" u="sng" dirty="0" smtClean="0"/>
              <a:t>more</a:t>
            </a:r>
            <a:r>
              <a:rPr lang="en-US" dirty="0" smtClean="0"/>
              <a:t> potential energy?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84" y="3131017"/>
            <a:ext cx="8375480" cy="26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3823" y="6057023"/>
            <a:ext cx="2613885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PE = </a:t>
            </a:r>
            <a:r>
              <a:rPr lang="en-US" sz="3600" dirty="0" err="1" smtClean="0"/>
              <a:t>mgh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8086069" cy="1447800"/>
          </a:xfrm>
        </p:spPr>
        <p:txBody>
          <a:bodyPr/>
          <a:lstStyle/>
          <a:p>
            <a:r>
              <a:rPr lang="en-US" dirty="0" smtClean="0"/>
              <a:t>What is the kinetic energy of the flying pineapple?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190853" r="-190853"/>
          <a:stretch>
            <a:fillRect/>
          </a:stretch>
        </p:blipFill>
        <p:spPr>
          <a:xfrm rot="3932032">
            <a:off x="3391532" y="2771939"/>
            <a:ext cx="6342827" cy="2785295"/>
          </a:xfrm>
        </p:spPr>
      </p:pic>
      <p:sp>
        <p:nvSpPr>
          <p:cNvPr id="5" name="Striped Right Arrow 4"/>
          <p:cNvSpPr/>
          <p:nvPr/>
        </p:nvSpPr>
        <p:spPr>
          <a:xfrm>
            <a:off x="7555293" y="4468268"/>
            <a:ext cx="1086050" cy="607351"/>
          </a:xfrm>
          <a:prstGeom prst="strip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>
            <a:off x="898180" y="4164593"/>
            <a:ext cx="1086050" cy="607351"/>
          </a:xfrm>
          <a:prstGeom prst="strip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alphaModFix amt="43000"/>
          </a:blip>
          <a:srcRect l="-190853" r="-190853"/>
          <a:stretch>
            <a:fillRect/>
          </a:stretch>
        </p:blipFill>
        <p:spPr>
          <a:xfrm rot="3932032">
            <a:off x="-189186" y="2771944"/>
            <a:ext cx="6342827" cy="2785295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3">
            <a:alphaModFix amt="43000"/>
          </a:blip>
          <a:srcRect l="-190853" r="-190853"/>
          <a:stretch>
            <a:fillRect/>
          </a:stretch>
        </p:blipFill>
        <p:spPr>
          <a:xfrm rot="3932032">
            <a:off x="552583" y="2771946"/>
            <a:ext cx="6342827" cy="2785295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>
            <a:alphaModFix amt="60000"/>
          </a:blip>
          <a:srcRect l="-190853" r="-190853"/>
          <a:stretch>
            <a:fillRect/>
          </a:stretch>
        </p:blipFill>
        <p:spPr>
          <a:xfrm rot="3932032">
            <a:off x="1393870" y="2771946"/>
            <a:ext cx="6342827" cy="2785295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>
            <a:alphaModFix amt="72000"/>
          </a:blip>
          <a:srcRect l="-190853" r="-190853"/>
          <a:stretch>
            <a:fillRect/>
          </a:stretch>
        </p:blipFill>
        <p:spPr>
          <a:xfrm rot="3932032">
            <a:off x="2391868" y="2771940"/>
            <a:ext cx="6342827" cy="27852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98108" y="5733857"/>
            <a:ext cx="2613885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KE = ½mv</a:t>
            </a:r>
            <a:r>
              <a:rPr lang="en-US" sz="3600" baseline="30000" dirty="0" smtClean="0"/>
              <a:t>2</a:t>
            </a:r>
            <a:endParaRPr lang="en-US" sz="36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401173" y="5410692"/>
            <a:ext cx="2304941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m</a:t>
            </a:r>
            <a:r>
              <a:rPr lang="en-US" sz="3600" dirty="0" smtClean="0"/>
              <a:t> = 2 kg</a:t>
            </a:r>
          </a:p>
          <a:p>
            <a:pPr algn="ctr"/>
            <a:r>
              <a:rPr lang="en-US" sz="3600" dirty="0" err="1" smtClean="0"/>
              <a:t>v</a:t>
            </a:r>
            <a:r>
              <a:rPr lang="en-US" sz="3600" dirty="0" smtClean="0"/>
              <a:t> = 2 </a:t>
            </a:r>
            <a:r>
              <a:rPr lang="en-US" sz="3600" dirty="0" err="1" smtClean="0"/>
              <a:t>m/s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122678"/>
            <a:ext cx="7716837" cy="1447800"/>
          </a:xfrm>
        </p:spPr>
        <p:txBody>
          <a:bodyPr/>
          <a:lstStyle/>
          <a:p>
            <a:r>
              <a:rPr lang="en-US" dirty="0" smtClean="0"/>
              <a:t>Work-Energy Theorem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2787" y="2834303"/>
          <a:ext cx="8067661" cy="2601249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90000" y="5435552"/>
            <a:ext cx="3018856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W = ΔKE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238" y="196308"/>
            <a:ext cx="4772692" cy="5085801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33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Ouch!  Mr. Weightlifter drops his 100 kg barbell on his toe.</a:t>
            </a:r>
            <a:r>
              <a:rPr lang="en-US" sz="3300" dirty="0" smtClean="0"/>
              <a:t/>
            </a:r>
            <a:br>
              <a:rPr lang="en-US" sz="3300" dirty="0" smtClean="0"/>
            </a:br>
            <a:r>
              <a:rPr lang="en-US" sz="3300" dirty="0" smtClean="0"/>
              <a:t>If the barbell has a velocity of 3 </a:t>
            </a:r>
            <a:r>
              <a:rPr lang="en-US" sz="3300" dirty="0" err="1" smtClean="0"/>
              <a:t>m/s</a:t>
            </a:r>
            <a:r>
              <a:rPr lang="en-US" sz="3300" dirty="0" smtClean="0"/>
              <a:t> right before it hits the ground, how much work is done by his toe to stop the barbell?</a:t>
            </a:r>
            <a:endParaRPr lang="en-US" sz="3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7" y="460114"/>
            <a:ext cx="3492668" cy="45827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4213" y="5521369"/>
            <a:ext cx="5937739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W = ½mv</a:t>
            </a:r>
            <a:r>
              <a:rPr lang="en-US" sz="4800" baseline="-25000" dirty="0" smtClean="0"/>
              <a:t>f</a:t>
            </a:r>
            <a:r>
              <a:rPr lang="en-US" sz="4800" baseline="30000" dirty="0" smtClean="0"/>
              <a:t>2 </a:t>
            </a:r>
            <a:r>
              <a:rPr lang="en-US" sz="4800" dirty="0" smtClean="0"/>
              <a:t>- ½mv</a:t>
            </a:r>
            <a:r>
              <a:rPr lang="en-US" sz="4800" baseline="-25000" dirty="0" smtClean="0"/>
              <a:t>0</a:t>
            </a:r>
            <a:r>
              <a:rPr lang="en-US" sz="4800" baseline="30000" dirty="0" smtClean="0"/>
              <a:t>2</a:t>
            </a:r>
            <a:endParaRPr lang="en-US" sz="48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147514" y="0"/>
            <a:ext cx="2996486" cy="1745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of Energy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12789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Energy </a:t>
            </a:r>
            <a:r>
              <a:rPr kumimoji="0" lang="en-US" sz="3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cannot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be created or destroyed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Energy can be transformed from one form to another, but the total amount of energy never changes.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974704"/>
            <a:ext cx="7716837" cy="1447800"/>
          </a:xfrm>
        </p:spPr>
        <p:txBody>
          <a:bodyPr/>
          <a:lstStyle/>
          <a:p>
            <a:r>
              <a:rPr lang="en-US" dirty="0" smtClean="0"/>
              <a:t>Conservation of Energy for Downhill Skiing</a:t>
            </a:r>
            <a:endParaRPr lang="en-US" dirty="0"/>
          </a:p>
        </p:txBody>
      </p:sp>
      <p:pic>
        <p:nvPicPr>
          <p:cNvPr id="4" name="Picture 4" descr="skiing down a hil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221" y="2627413"/>
            <a:ext cx="8239567" cy="3656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151922"/>
            <a:ext cx="7716837" cy="1447800"/>
          </a:xfrm>
        </p:spPr>
        <p:txBody>
          <a:bodyPr/>
          <a:lstStyle/>
          <a:p>
            <a:r>
              <a:rPr lang="en-US" dirty="0" smtClean="0"/>
              <a:t>Conservation of Energy </a:t>
            </a:r>
            <a:r>
              <a:rPr lang="en-US" dirty="0" smtClean="0"/>
              <a:t>in a </a:t>
            </a:r>
            <a:r>
              <a:rPr lang="en-US" dirty="0" smtClean="0"/>
              <a:t>Swinging Pendulum</a:t>
            </a:r>
            <a:endParaRPr lang="en-US" dirty="0"/>
          </a:p>
        </p:txBody>
      </p:sp>
      <p:pic>
        <p:nvPicPr>
          <p:cNvPr id="4" name="Picture 4" descr="pendulum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455" y="2819400"/>
            <a:ext cx="8429625" cy="3664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647700"/>
            <a:ext cx="7716837" cy="1447800"/>
          </a:xfrm>
        </p:spPr>
        <p:txBody>
          <a:bodyPr/>
          <a:lstStyle/>
          <a:p>
            <a:r>
              <a:rPr lang="en-US" dirty="0" smtClean="0"/>
              <a:t>Did </a:t>
            </a:r>
            <a:r>
              <a:rPr lang="en-US" dirty="0" err="1" smtClean="0"/>
              <a:t>ya</a:t>
            </a:r>
            <a:r>
              <a:rPr lang="en-US" dirty="0" smtClean="0"/>
              <a:t> get it?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90" y="2987935"/>
            <a:ext cx="1267521" cy="1901282"/>
          </a:xfrm>
          <a:prstGeom prst="rect">
            <a:avLst/>
          </a:prstGeom>
        </p:spPr>
      </p:pic>
      <p:sp>
        <p:nvSpPr>
          <p:cNvPr id="7" name="Wave 6"/>
          <p:cNvSpPr/>
          <p:nvPr/>
        </p:nvSpPr>
        <p:spPr>
          <a:xfrm>
            <a:off x="1951211" y="3598091"/>
            <a:ext cx="4859618" cy="680969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12788" y="1858861"/>
            <a:ext cx="7202501" cy="926434"/>
          </a:xfrm>
        </p:spPr>
        <p:txBody>
          <a:bodyPr/>
          <a:lstStyle/>
          <a:p>
            <a:r>
              <a:rPr lang="en-US" dirty="0" smtClean="0"/>
              <a:t>Billy Bob is speeding down the country road when he sees a cow in front of him.  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3690" y="5131769"/>
            <a:ext cx="8105626" cy="1199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Billy Bob slams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on the breaks and comes to a stop right before he hits the cow.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Kinetic energy is lost as Billy Bob comes to a stop, but where does this energy go?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191587" y="3208790"/>
            <a:ext cx="1978487" cy="1435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of Energy in a Roller Coaster</a:t>
            </a:r>
            <a:endParaRPr lang="en-US" dirty="0"/>
          </a:p>
        </p:txBody>
      </p:sp>
      <p:pic>
        <p:nvPicPr>
          <p:cNvPr id="4" name="Picture 4" descr="roller coaste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099" y="3335528"/>
            <a:ext cx="8431211" cy="2604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ENERGY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29, 2009</a:t>
            </a:r>
          </a:p>
          <a:p>
            <a:r>
              <a:rPr lang="en-US" dirty="0" smtClean="0"/>
              <a:t>Ms. Stein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“Big Idea” about energy?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2788" y="3012142"/>
            <a:ext cx="7716838" cy="1865067"/>
          </a:xfrm>
        </p:spPr>
        <p:txBody>
          <a:bodyPr>
            <a:noAutofit/>
          </a:bodyPr>
          <a:lstStyle/>
          <a:p>
            <a:r>
              <a:rPr lang="en-US" sz="3600" dirty="0" smtClean="0"/>
              <a:t>Energy can change from one form to another without a net gain or loss.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5096" y="5171682"/>
            <a:ext cx="5798410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ENERGY IS CONSERVED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68154" y="1490770"/>
          <a:ext cx="6424269" cy="491003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8949" y="4729972"/>
            <a:ext cx="2715129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Transfers energy form one form to another or from one place to another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3378" y="1115492"/>
            <a:ext cx="2843929" cy="1811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123" y="3945785"/>
            <a:ext cx="2024842" cy="2585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59" y="177220"/>
            <a:ext cx="8697321" cy="301272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President Obama is trying to lift his new LCD TV into the white house. </a:t>
            </a:r>
          </a:p>
          <a:p>
            <a:pPr>
              <a:buNone/>
            </a:pPr>
            <a:r>
              <a:rPr lang="en-US" dirty="0" smtClean="0"/>
              <a:t>	Good thing the President knows physics!  He decides to use a pulley to lift the TV.  </a:t>
            </a:r>
          </a:p>
          <a:p>
            <a:pPr>
              <a:buNone/>
            </a:pPr>
            <a:r>
              <a:rPr lang="en-US" dirty="0" smtClean="0"/>
              <a:t>	If the </a:t>
            </a:r>
            <a:r>
              <a:rPr lang="en-US" dirty="0" smtClean="0"/>
              <a:t>President</a:t>
            </a:r>
            <a:r>
              <a:rPr lang="en-US" dirty="0" smtClean="0"/>
              <a:t> pulls on the rope with a force of 5 N, how many N of force are pulling up on the TV?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19" y="3389510"/>
            <a:ext cx="3927823" cy="31367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788" y="4013392"/>
            <a:ext cx="3350442" cy="25128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473" y="5684419"/>
            <a:ext cx="1166797" cy="8418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875" y="4799677"/>
            <a:ext cx="1225598" cy="1798405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rot="5400000">
            <a:off x="2102258" y="5026810"/>
            <a:ext cx="2204040" cy="177196"/>
          </a:xfrm>
          <a:prstGeom prst="line">
            <a:avLst/>
          </a:prstGeom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133321" y="4711079"/>
            <a:ext cx="978302" cy="177196"/>
          </a:xfrm>
          <a:prstGeom prst="line">
            <a:avLst/>
          </a:prstGeom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3465809" y="4531489"/>
            <a:ext cx="1322718" cy="191963"/>
          </a:xfrm>
          <a:prstGeom prst="line">
            <a:avLst/>
          </a:prstGeom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2633940" y="4317936"/>
            <a:ext cx="786285" cy="1771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383562" y="4125860"/>
            <a:ext cx="554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N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rot="5400000" flipH="1" flipV="1">
            <a:off x="2965699" y="4910966"/>
            <a:ext cx="983950" cy="1524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V="1">
            <a:off x="3893735" y="4905886"/>
            <a:ext cx="983950" cy="1625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Advantage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1961" y="3012142"/>
            <a:ext cx="8760078" cy="143309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Mechanical Advantage 	= Output force/Input force</a:t>
            </a:r>
          </a:p>
          <a:p>
            <a:pPr>
              <a:buNone/>
            </a:pPr>
            <a:r>
              <a:rPr lang="en-US" sz="2400" dirty="0" smtClean="0"/>
              <a:t>					= Input distance/Output distance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1961" y="5063517"/>
            <a:ext cx="8760078" cy="120032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If President Obama pulls with 5 N and the ropes exert 10 N upwards to pull the TV,  what is the mechanical advantage of the pulley?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3012142"/>
            <a:ext cx="7716838" cy="17546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real life, machines aren’t perfect.</a:t>
            </a:r>
          </a:p>
          <a:p>
            <a:r>
              <a:rPr lang="en-US" dirty="0" smtClean="0"/>
              <a:t>Some energy is turned into heat that warms the machine.							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4904" y="4766781"/>
            <a:ext cx="5964079" cy="12926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r>
              <a:rPr lang="en-US" sz="2600" dirty="0" smtClean="0"/>
              <a:t>				useful work output</a:t>
            </a:r>
          </a:p>
          <a:p>
            <a:r>
              <a:rPr lang="en-US" sz="2600" dirty="0"/>
              <a:t>e</a:t>
            </a:r>
            <a:r>
              <a:rPr lang="en-US" sz="2600" dirty="0" smtClean="0"/>
              <a:t>fficiency = </a:t>
            </a:r>
          </a:p>
          <a:p>
            <a:r>
              <a:rPr lang="en-US" sz="2600" dirty="0" smtClean="0"/>
              <a:t>					  total work input</a:t>
            </a:r>
            <a:endParaRPr lang="en-US" sz="2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479046" y="5466155"/>
            <a:ext cx="3479045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285" y="1117600"/>
            <a:ext cx="5527405" cy="1447800"/>
          </a:xfrm>
        </p:spPr>
        <p:txBody>
          <a:bodyPr/>
          <a:lstStyle/>
          <a:p>
            <a:r>
              <a:rPr lang="en-US" dirty="0" smtClean="0"/>
              <a:t>Sources of Energy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84" y="2565400"/>
            <a:ext cx="1583471" cy="14356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90" y="2413580"/>
            <a:ext cx="2108200" cy="158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6784" y="5734106"/>
            <a:ext cx="1954381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/>
              <a:t>Nuclear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447097" y="5022359"/>
            <a:ext cx="2650703" cy="5847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Geothermal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6075" y="3960530"/>
            <a:ext cx="2264412" cy="10618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300" dirty="0" smtClean="0"/>
              <a:t>Solar</a:t>
            </a:r>
            <a:endParaRPr lang="en-US" sz="63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7800" y="4001080"/>
            <a:ext cx="2677780" cy="7232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100" dirty="0" smtClean="0"/>
              <a:t>Fuel Cells</a:t>
            </a:r>
            <a:endParaRPr lang="en-US" sz="41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7800" y="5804313"/>
            <a:ext cx="1403994" cy="6924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800" dirty="0" smtClean="0"/>
              <a:t>Wind</a:t>
            </a:r>
            <a:endParaRPr lang="en-US" sz="3800" dirty="0"/>
          </a:p>
        </p:txBody>
      </p:sp>
      <p:sp>
        <p:nvSpPr>
          <p:cNvPr id="13" name="TextBox 12"/>
          <p:cNvSpPr txBox="1"/>
          <p:nvPr/>
        </p:nvSpPr>
        <p:spPr>
          <a:xfrm>
            <a:off x="3447097" y="3629670"/>
            <a:ext cx="1561480" cy="6617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700" dirty="0" smtClean="0"/>
              <a:t>Water</a:t>
            </a:r>
            <a:endParaRPr lang="en-US" sz="3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385</TotalTime>
  <Words>938</Words>
  <Application>Microsoft Macintosh PowerPoint</Application>
  <PresentationFormat>On-screen Show (4:3)</PresentationFormat>
  <Paragraphs>135</Paragraphs>
  <Slides>24</Slides>
  <Notes>14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Sky</vt:lpstr>
      <vt:lpstr>ENERGY</vt:lpstr>
      <vt:lpstr>If you can only remember one thing…</vt:lpstr>
      <vt:lpstr>But before we get to energy…</vt:lpstr>
      <vt:lpstr>Slide 4</vt:lpstr>
      <vt:lpstr>What does energy have to do with it?</vt:lpstr>
      <vt:lpstr>Slide 6</vt:lpstr>
      <vt:lpstr>Slide 7</vt:lpstr>
      <vt:lpstr>Slide 8</vt:lpstr>
      <vt:lpstr>In which scenario is there more potential energy?</vt:lpstr>
      <vt:lpstr>What is the kinetic energy of the flying pineapple?</vt:lpstr>
      <vt:lpstr>Work-Energy Theorem</vt:lpstr>
      <vt:lpstr>Ouch!  Mr. Weightlifter drops his 100 kg barbell on his toe. If the barbell has a velocity of 3 m/s right before it hits the ground, how much work is done by his toe to stop the barbell?</vt:lpstr>
      <vt:lpstr>Conservation of Energy</vt:lpstr>
      <vt:lpstr>Conservation of Energy for Downhill Skiing</vt:lpstr>
      <vt:lpstr>Conservation of Energy in a Swinging Pendulum</vt:lpstr>
      <vt:lpstr>Did ya get it?</vt:lpstr>
      <vt:lpstr>Conservation of Energy in a Roller Coaster</vt:lpstr>
      <vt:lpstr>MORE ENERGY</vt:lpstr>
      <vt:lpstr>What was the “Big Idea” about energy?</vt:lpstr>
      <vt:lpstr>Slide 20</vt:lpstr>
      <vt:lpstr>Slide 21</vt:lpstr>
      <vt:lpstr>Mechanical Advantage</vt:lpstr>
      <vt:lpstr>Efficiency</vt:lpstr>
      <vt:lpstr>Sources of Energy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Rebecca Stein</dc:creator>
  <cp:lastModifiedBy>Rebecca Stein</cp:lastModifiedBy>
  <cp:revision>29</cp:revision>
  <cp:lastPrinted>2009-10-26T18:03:55Z</cp:lastPrinted>
  <dcterms:created xsi:type="dcterms:W3CDTF">2009-10-26T17:25:23Z</dcterms:created>
  <dcterms:modified xsi:type="dcterms:W3CDTF">2009-10-26T18:09:18Z</dcterms:modified>
</cp:coreProperties>
</file>