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08315-6D62-4FFE-9990-EF10C823C003}" type="datetimeFigureOut">
              <a:rPr lang="en-US" smtClean="0"/>
              <a:t>12/10/2012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26ECE-36D1-4A76-BDBA-8A976D919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042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08315-6D62-4FFE-9990-EF10C823C003}" type="datetimeFigureOut">
              <a:rPr lang="en-US" smtClean="0"/>
              <a:t>12/10/2012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26ECE-36D1-4A76-BDBA-8A976D919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941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08315-6D62-4FFE-9990-EF10C823C003}" type="datetimeFigureOut">
              <a:rPr lang="en-US" smtClean="0"/>
              <a:t>12/10/2012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26ECE-36D1-4A76-BDBA-8A976D919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350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08315-6D62-4FFE-9990-EF10C823C003}" type="datetimeFigureOut">
              <a:rPr lang="en-US" smtClean="0"/>
              <a:t>12/10/2012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26ECE-36D1-4A76-BDBA-8A976D919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513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08315-6D62-4FFE-9990-EF10C823C003}" type="datetimeFigureOut">
              <a:rPr lang="en-US" smtClean="0"/>
              <a:t>12/10/2012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26ECE-36D1-4A76-BDBA-8A976D919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558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08315-6D62-4FFE-9990-EF10C823C003}" type="datetimeFigureOut">
              <a:rPr lang="en-US" smtClean="0"/>
              <a:t>12/10/2012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26ECE-36D1-4A76-BDBA-8A976D919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245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08315-6D62-4FFE-9990-EF10C823C003}" type="datetimeFigureOut">
              <a:rPr lang="en-US" smtClean="0"/>
              <a:t>12/10/2012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26ECE-36D1-4A76-BDBA-8A976D919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398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08315-6D62-4FFE-9990-EF10C823C003}" type="datetimeFigureOut">
              <a:rPr lang="en-US" smtClean="0"/>
              <a:t>12/10/2012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26ECE-36D1-4A76-BDBA-8A976D919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815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08315-6D62-4FFE-9990-EF10C823C003}" type="datetimeFigureOut">
              <a:rPr lang="en-US" smtClean="0"/>
              <a:t>12/10/2012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26ECE-36D1-4A76-BDBA-8A976D919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131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08315-6D62-4FFE-9990-EF10C823C003}" type="datetimeFigureOut">
              <a:rPr lang="en-US" smtClean="0"/>
              <a:t>12/10/2012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26ECE-36D1-4A76-BDBA-8A976D919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65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08315-6D62-4FFE-9990-EF10C823C003}" type="datetimeFigureOut">
              <a:rPr lang="en-US" smtClean="0"/>
              <a:t>12/10/2012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26ECE-36D1-4A76-BDBA-8A976D919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524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08315-6D62-4FFE-9990-EF10C823C003}" type="datetimeFigureOut">
              <a:rPr lang="en-US" smtClean="0"/>
              <a:t>12/10/2012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626ECE-36D1-4A76-BDBA-8A976D919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073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Warm-up #8</a:t>
            </a:r>
            <a:endParaRPr lang="en-US" b="1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r>
              <a:rPr lang="en-US" dirty="0" smtClean="0"/>
              <a:t>Write a paragraph describing feudalism in Japan. Include specific details and a description of each social group’s roles.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108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Japan Quiz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a separate piece of paper. </a:t>
            </a:r>
          </a:p>
          <a:p>
            <a:r>
              <a:rPr lang="en-US" dirty="0" smtClean="0"/>
              <a:t>Do not copy questions. </a:t>
            </a:r>
          </a:p>
          <a:p>
            <a:r>
              <a:rPr lang="en-US" dirty="0" smtClean="0"/>
              <a:t>Just write the answer choice. </a:t>
            </a:r>
          </a:p>
          <a:p>
            <a:r>
              <a:rPr lang="en-US" dirty="0" smtClean="0"/>
              <a:t>No talking or wondering eyes.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416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D6D6D6"/>
              </a:clrFrom>
              <a:clrTo>
                <a:srgbClr val="D6D6D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949" y="-26126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6126"/>
            <a:ext cx="8229600" cy="711926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Lady </a:t>
            </a:r>
            <a:r>
              <a:rPr lang="en-US" b="1" dirty="0" err="1" smtClean="0">
                <a:solidFill>
                  <a:srgbClr val="C00000"/>
                </a:solidFill>
              </a:rPr>
              <a:t>Murasaki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Shikibu</a:t>
            </a:r>
            <a:endParaRPr 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5988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Tale of </a:t>
            </a:r>
            <a:r>
              <a:rPr lang="en-US" b="1" u="sng" dirty="0" err="1" smtClean="0"/>
              <a:t>Genji</a:t>
            </a:r>
            <a:endParaRPr lang="en-US" b="1" u="sng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Assignment: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76200" y="2174875"/>
            <a:ext cx="4421188" cy="3951288"/>
          </a:xfrm>
        </p:spPr>
        <p:txBody>
          <a:bodyPr>
            <a:normAutofit/>
          </a:bodyPr>
          <a:lstStyle/>
          <a:p>
            <a:r>
              <a:rPr lang="en-US" sz="3600" dirty="0" smtClean="0"/>
              <a:t>Pages 209-211</a:t>
            </a:r>
          </a:p>
          <a:p>
            <a:r>
              <a:rPr lang="en-US" sz="3600" dirty="0" smtClean="0"/>
              <a:t>Then and Now chart </a:t>
            </a:r>
          </a:p>
          <a:p>
            <a:r>
              <a:rPr lang="en-US" sz="3600" dirty="0" smtClean="0"/>
              <a:t>Questions 1-3 on page 211</a:t>
            </a:r>
            <a:endParaRPr lang="en-US" sz="36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4648200" y="1371600"/>
            <a:ext cx="4041775" cy="639762"/>
          </a:xfrm>
        </p:spPr>
        <p:txBody>
          <a:bodyPr>
            <a:noAutofit/>
          </a:bodyPr>
          <a:lstStyle/>
          <a:p>
            <a:r>
              <a:rPr lang="en-US" sz="3200" dirty="0" smtClean="0"/>
              <a:t>Then and Now Chart:</a:t>
            </a:r>
            <a:endParaRPr lang="en-US" sz="3200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204592872"/>
              </p:ext>
            </p:extLst>
          </p:nvPr>
        </p:nvGraphicFramePr>
        <p:xfrm>
          <a:off x="4645025" y="2174875"/>
          <a:ext cx="4041776" cy="4302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0888"/>
                <a:gridCol w="202088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Modern</a:t>
                      </a:r>
                      <a:r>
                        <a:rPr lang="en-US" baseline="0" dirty="0" smtClean="0"/>
                        <a:t> Society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Heian Court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4004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Women in Feudal Japan</a:t>
            </a:r>
            <a:endParaRPr lang="en-US" b="1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Read </a:t>
            </a:r>
          </a:p>
          <a:p>
            <a:r>
              <a:rPr lang="en-US" b="1" dirty="0" smtClean="0"/>
              <a:t>Answer the questions using complete sentences. </a:t>
            </a:r>
          </a:p>
          <a:p>
            <a:r>
              <a:rPr lang="en-US" b="1" dirty="0" smtClean="0"/>
              <a:t>Marking the text is optional.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640640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1457</TotalTime>
  <Words>95</Words>
  <Application>Microsoft Office PowerPoint</Application>
  <PresentationFormat>On-screen Show (4:3)</PresentationFormat>
  <Paragraphs>32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Warm-up #8</vt:lpstr>
      <vt:lpstr>Japan Quiz</vt:lpstr>
      <vt:lpstr>Lady Murasaki Shikibu</vt:lpstr>
      <vt:lpstr>Tale of Genji</vt:lpstr>
      <vt:lpstr>Women in Feudal Japan</vt:lpstr>
    </vt:vector>
  </TitlesOfParts>
  <Company>WVUSD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Warm-up #8</dc:title>
  <dc:creator>Josephine Schaller</dc:creator>
  <cp:lastModifiedBy>Josephine Schaller</cp:lastModifiedBy>
  <cp:revision>3</cp:revision>
  <dcterms:created xsi:type="dcterms:W3CDTF">2012-12-10T22:56:00Z</dcterms:created>
  <dcterms:modified xsi:type="dcterms:W3CDTF">2012-12-11T23:13:55Z</dcterms:modified>
</cp:coreProperties>
</file>