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4F7E1-BB6D-4093-B46E-1BA82D37AA24}" type="datetimeFigureOut">
              <a:rPr lang="en-US" smtClean="0"/>
              <a:pPr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7AEDE-4ADB-4B59-B3FD-7D1435545A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9800" y="152400"/>
            <a:ext cx="48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>Observations of the Sky</a:t>
            </a:r>
          </a:p>
          <a:p>
            <a:pPr algn="ctr"/>
            <a:r>
              <a:rPr lang="en-US" b="1" dirty="0" smtClean="0">
                <a:latin typeface="Comic Sans MS" pitchFamily="66" charset="0"/>
              </a:rPr>
              <a:t>Tracking the cycle of the Year</a:t>
            </a:r>
          </a:p>
          <a:p>
            <a:pPr algn="ctr"/>
            <a:r>
              <a:rPr lang="en-US" b="1" dirty="0" smtClean="0">
                <a:latin typeface="Comic Sans MS" pitchFamily="66" charset="0"/>
              </a:rPr>
              <a:t> </a:t>
            </a:r>
          </a:p>
          <a:p>
            <a:pPr algn="ctr"/>
            <a:r>
              <a:rPr lang="en-US" b="1" dirty="0" smtClean="0">
                <a:latin typeface="Comic Sans MS" pitchFamily="66" charset="0"/>
              </a:rPr>
              <a:t>Writing in Science Assignment</a:t>
            </a:r>
          </a:p>
          <a:p>
            <a:pPr algn="ctr"/>
            <a:endParaRPr lang="en-US" sz="1600" b="1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153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latin typeface="Comic Sans MS" pitchFamily="66" charset="0"/>
              </a:rPr>
              <a:t>INSTRUCTIONS – GUIDELINES </a:t>
            </a:r>
          </a:p>
          <a:p>
            <a:endParaRPr lang="en-US" sz="1200" dirty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 smtClean="0">
                <a:latin typeface="Comic Sans MS" pitchFamily="66" charset="0"/>
              </a:rPr>
              <a:t>This is to be done in Pairs. (Of your Choice)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 smtClean="0">
                <a:latin typeface="Comic Sans MS" pitchFamily="66" charset="0"/>
              </a:rPr>
              <a:t>Start on p467. Read the red box labeled – Writing in Science</a:t>
            </a:r>
          </a:p>
          <a:p>
            <a:endParaRPr lang="en-US" sz="1400" dirty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 smtClean="0">
                <a:latin typeface="Comic Sans MS" pitchFamily="66" charset="0"/>
              </a:rPr>
              <a:t>There are six major accomplishments tied to tracking the cycle of the year.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 smtClean="0">
                <a:latin typeface="Comic Sans MS" pitchFamily="66" charset="0"/>
              </a:rPr>
              <a:t>As partners, choose one of the six accomplishments to focus on.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 smtClean="0">
                <a:latin typeface="Comic Sans MS" pitchFamily="66" charset="0"/>
              </a:rPr>
              <a:t>Research specific information about the accomplishment you chose. (EX: facts, figures about the accomplishments &amp; details of the person(s) that discovered and or created the structure for this accomplishment.  – this will be </a:t>
            </a:r>
            <a:r>
              <a:rPr lang="en-US" sz="1400" b="1" dirty="0">
                <a:latin typeface="Comic Sans MS" pitchFamily="66" charset="0"/>
              </a:rPr>
              <a:t>D</a:t>
            </a:r>
            <a:r>
              <a:rPr lang="en-US" sz="1400" b="1" dirty="0" smtClean="0">
                <a:latin typeface="Comic Sans MS" pitchFamily="66" charset="0"/>
              </a:rPr>
              <a:t>ue by Fri 9/14</a:t>
            </a:r>
            <a:r>
              <a:rPr lang="en-US" sz="1400" dirty="0" smtClean="0">
                <a:latin typeface="Comic Sans MS" pitchFamily="66" charset="0"/>
              </a:rPr>
              <a:t>. *Note – each student must complete their own research &amp; document evidence of such research (web sites, books, etc.) to be turned in with the final product.</a:t>
            </a:r>
          </a:p>
          <a:p>
            <a:pPr>
              <a:buFont typeface="Arial" pitchFamily="34" charset="0"/>
              <a:buChar char="•"/>
            </a:pPr>
            <a:endParaRPr lang="en-US" sz="1400" dirty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 smtClean="0">
                <a:latin typeface="Comic Sans MS" pitchFamily="66" charset="0"/>
              </a:rPr>
              <a:t>On Friday together you both will write a conversation of a dialogue in which each of you discuss its importance on your lives. The key is you must do this as if you were from that time period</a:t>
            </a:r>
            <a:r>
              <a:rPr lang="en-US" sz="1400" dirty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&amp; culture that made that discovery or structure. (One person writing the conversation, but both involved in the dialogue and content of the conversation</a:t>
            </a:r>
            <a:r>
              <a:rPr lang="en-US" sz="1400" b="1" dirty="0" smtClean="0">
                <a:latin typeface="Comic Sans MS" pitchFamily="66" charset="0"/>
              </a:rPr>
              <a:t>. Due by Monday 9/17. </a:t>
            </a:r>
          </a:p>
          <a:p>
            <a:pPr>
              <a:buFont typeface="Arial" pitchFamily="34" charset="0"/>
              <a:buChar char="•"/>
            </a:pPr>
            <a:endParaRPr lang="en-US" sz="1400" dirty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b="1" dirty="0" smtClean="0">
                <a:latin typeface="Comic Sans MS" pitchFamily="66" charset="0"/>
              </a:rPr>
              <a:t>On Monday 9/17</a:t>
            </a:r>
            <a:r>
              <a:rPr lang="en-US" sz="1400" dirty="0" smtClean="0">
                <a:latin typeface="Comic Sans MS" pitchFamily="66" charset="0"/>
              </a:rPr>
              <a:t>, each pair of students will briefly state to the class what </a:t>
            </a:r>
            <a:r>
              <a:rPr lang="en-US" sz="1400" dirty="0" smtClean="0">
                <a:latin typeface="Comic Sans MS" pitchFamily="66" charset="0"/>
              </a:rPr>
              <a:t>their </a:t>
            </a:r>
            <a:r>
              <a:rPr lang="en-US" sz="1400" dirty="0" smtClean="0">
                <a:latin typeface="Comic Sans MS" pitchFamily="66" charset="0"/>
              </a:rPr>
              <a:t>conversation was and any interesting or significant facts about their accomplishment. This is very informal and should only take 1-2 minutes.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28600"/>
            <a:ext cx="45576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 smtClean="0">
                <a:latin typeface="Comic Sans MS" pitchFamily="66" charset="0"/>
              </a:rPr>
              <a:t>Chapter 12 – Earth, Moon and Sun</a:t>
            </a:r>
            <a:endParaRPr lang="en-US" sz="2000" b="1" u="sng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914400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>
                <a:latin typeface="Comic Sans MS" pitchFamily="66" charset="0"/>
              </a:rPr>
              <a:t>CA Science Standards Focused on for this Assignment</a:t>
            </a:r>
          </a:p>
          <a:p>
            <a:endParaRPr lang="en-US" sz="2000" dirty="0">
              <a:latin typeface="Comic Sans MS" pitchFamily="66" charset="0"/>
            </a:endParaRPr>
          </a:p>
          <a:p>
            <a:r>
              <a:rPr lang="en-US" sz="2000" dirty="0" smtClean="0">
                <a:latin typeface="Comic Sans MS" pitchFamily="66" charset="0"/>
              </a:rPr>
              <a:t>8.4.e.- </a:t>
            </a:r>
            <a:r>
              <a:rPr lang="en-US" sz="2000" dirty="0">
                <a:latin typeface="Comic Sans MS" pitchFamily="66" charset="0"/>
              </a:rPr>
              <a:t>Students know the appearance, general composition, relative position and size, and </a:t>
            </a:r>
            <a:r>
              <a:rPr lang="en-US" sz="2000" dirty="0" smtClean="0">
                <a:latin typeface="Comic Sans MS" pitchFamily="66" charset="0"/>
              </a:rPr>
              <a:t>motion </a:t>
            </a:r>
            <a:r>
              <a:rPr lang="en-US" sz="2000" dirty="0">
                <a:latin typeface="Comic Sans MS" pitchFamily="66" charset="0"/>
              </a:rPr>
              <a:t>of objects in the solar system, including planets, planetary satellites, comets, and </a:t>
            </a:r>
            <a:r>
              <a:rPr lang="en-US" sz="2000" dirty="0" smtClean="0">
                <a:latin typeface="Comic Sans MS" pitchFamily="66" charset="0"/>
              </a:rPr>
              <a:t>asteroids.</a:t>
            </a:r>
          </a:p>
          <a:p>
            <a:endParaRPr lang="en-US" sz="2000" dirty="0">
              <a:latin typeface="Comic Sans MS" pitchFamily="66" charset="0"/>
            </a:endParaRPr>
          </a:p>
          <a:p>
            <a:r>
              <a:rPr lang="en-US" sz="2000" b="1" u="sng" dirty="0" smtClean="0">
                <a:latin typeface="Comic Sans MS" pitchFamily="66" charset="0"/>
              </a:rPr>
              <a:t>Specific Objective </a:t>
            </a:r>
            <a:r>
              <a:rPr lang="en-US" sz="2000" b="1" dirty="0" smtClean="0">
                <a:latin typeface="Comic Sans MS" pitchFamily="66" charset="0"/>
              </a:rPr>
              <a:t>–</a:t>
            </a:r>
          </a:p>
          <a:p>
            <a:r>
              <a:rPr lang="en-US" sz="2000" dirty="0" smtClean="0">
                <a:latin typeface="Comic Sans MS" pitchFamily="66" charset="0"/>
              </a:rPr>
              <a:t>What causes the cycle of seasons on Earth.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3886200"/>
            <a:ext cx="853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 u="sng" smtClean="0">
                <a:latin typeface="Comic Sans MS" pitchFamily="66" charset="0"/>
              </a:rPr>
              <a:t>Rubric Expectations</a:t>
            </a:r>
            <a:endParaRPr lang="en-US" sz="2000" b="1" u="sng" dirty="0" smtClean="0">
              <a:latin typeface="Comic Sans MS" pitchFamily="66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Comic Sans MS" pitchFamily="66" charset="0"/>
              </a:rPr>
              <a:t>4	Exceeds criteria by including dialogue that is historically 	correct and exceptionally well written.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Comic Sans MS" pitchFamily="66" charset="0"/>
              </a:rPr>
              <a:t>3 	Includes all criteria but does not go beyond requirements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Comic Sans MS" pitchFamily="66" charset="0"/>
              </a:rPr>
              <a:t>2 	Includes brief dialogue based on weak research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Comic Sans MS" pitchFamily="66" charset="0"/>
              </a:rPr>
              <a:t>1 	Is incomplete and inaccurate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325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Ang</dc:creator>
  <cp:lastModifiedBy>Andrew Wirt</cp:lastModifiedBy>
  <cp:revision>6</cp:revision>
  <dcterms:created xsi:type="dcterms:W3CDTF">2012-09-09T20:17:38Z</dcterms:created>
  <dcterms:modified xsi:type="dcterms:W3CDTF">2012-09-11T01:05:28Z</dcterms:modified>
</cp:coreProperties>
</file>