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3BCA-2313-4D5E-B1F1-7B2F377AE8C2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BACB3-FE91-4F0E-8B53-CFE25C98A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989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3BCA-2313-4D5E-B1F1-7B2F377AE8C2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BACB3-FE91-4F0E-8B53-CFE25C98A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787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3BCA-2313-4D5E-B1F1-7B2F377AE8C2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BACB3-FE91-4F0E-8B53-CFE25C98A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2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3BCA-2313-4D5E-B1F1-7B2F377AE8C2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BACB3-FE91-4F0E-8B53-CFE25C98A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60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3BCA-2313-4D5E-B1F1-7B2F377AE8C2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BACB3-FE91-4F0E-8B53-CFE25C98A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97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3BCA-2313-4D5E-B1F1-7B2F377AE8C2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BACB3-FE91-4F0E-8B53-CFE25C98A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54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3BCA-2313-4D5E-B1F1-7B2F377AE8C2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BACB3-FE91-4F0E-8B53-CFE25C98A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37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3BCA-2313-4D5E-B1F1-7B2F377AE8C2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BACB3-FE91-4F0E-8B53-CFE25C98A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40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3BCA-2313-4D5E-B1F1-7B2F377AE8C2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BACB3-FE91-4F0E-8B53-CFE25C98A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037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3BCA-2313-4D5E-B1F1-7B2F377AE8C2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BACB3-FE91-4F0E-8B53-CFE25C98A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31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3BCA-2313-4D5E-B1F1-7B2F377AE8C2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BACB3-FE91-4F0E-8B53-CFE25C98A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74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A3BCA-2313-4D5E-B1F1-7B2F377AE8C2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BACB3-FE91-4F0E-8B53-CFE25C98A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72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914400"/>
            <a:ext cx="8763000" cy="3581399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Focus Question</a:t>
            </a:r>
            <a:r>
              <a:rPr lang="en-US" b="1" dirty="0" smtClean="0"/>
              <a:t>: Why did the Constitution of 1787 allow slavery to continue, if the Declaration of Independence in 1776 claimed that “all men are created equal?”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7072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Document Analysis: Slavery Grievance </a:t>
            </a:r>
            <a:r>
              <a:rPr lang="en-US" dirty="0" smtClean="0"/>
              <a:t>(answer in your notebook)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867400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en-US" dirty="0" smtClean="0"/>
              <a:t>How does the Slavery Grievance describe slavery? Who does Jefferson blame for the continuation of the slave trade?</a:t>
            </a:r>
          </a:p>
          <a:p>
            <a:pPr marL="514350" indent="-514350">
              <a:buAutoNum type="arabicParenR"/>
            </a:pPr>
            <a:endParaRPr lang="en-US" dirty="0" smtClean="0"/>
          </a:p>
          <a:p>
            <a:pPr marL="514350" indent="-514350">
              <a:buAutoNum type="arabicParenR"/>
            </a:pPr>
            <a:r>
              <a:rPr lang="en-US" dirty="0" smtClean="0"/>
              <a:t>Why does Jefferson italicize the word ‘Christian’ at the end of the first paragraph?</a:t>
            </a:r>
          </a:p>
          <a:p>
            <a:pPr marL="514350" indent="-514350">
              <a:buAutoNum type="arabicParenR"/>
            </a:pPr>
            <a:endParaRPr lang="en-US" dirty="0" smtClean="0"/>
          </a:p>
          <a:p>
            <a:pPr marL="514350" indent="-514350">
              <a:buAutoNum type="arabicParenR"/>
            </a:pPr>
            <a:r>
              <a:rPr lang="en-US" dirty="0" smtClean="0"/>
              <a:t>Why do you think that Thomas Jefferson wrote a paragraph about slavery when he wrote the Declaration of Independence?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718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6858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Philadelphia Constitutional Convention of 1787</a:t>
            </a:r>
            <a:endParaRPr lang="en-US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" y="609601"/>
            <a:ext cx="4753999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827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</TotalTime>
  <Words>103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Focus Question: Why did the Constitution of 1787 allow slavery to continue, if the Declaration of Independence in 1776 claimed that “all men are created equal?”</vt:lpstr>
      <vt:lpstr>Document Analysis: Slavery Grievance (answer in your notebook)</vt:lpstr>
      <vt:lpstr>Philadelphia Constitutional Convention of 1787</vt:lpstr>
    </vt:vector>
  </TitlesOfParts>
  <Company>San Diego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did the Constitution allow slavery to continue, if the Declaration of Independence claimed that “all men are created equal?”</dc:title>
  <dc:creator>Janiak Heather</dc:creator>
  <cp:lastModifiedBy>Janiak Heather</cp:lastModifiedBy>
  <cp:revision>4</cp:revision>
  <dcterms:created xsi:type="dcterms:W3CDTF">2013-09-24T21:28:12Z</dcterms:created>
  <dcterms:modified xsi:type="dcterms:W3CDTF">2013-09-25T14:22:14Z</dcterms:modified>
</cp:coreProperties>
</file>