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60" r:id="rId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906" y="-6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211DB3-CD97-48DB-B8B2-BFD4D2F254B5}" type="datetimeFigureOut">
              <a:rPr lang="en-US"/>
              <a:pPr>
                <a:defRPr/>
              </a:pPr>
              <a:t>04/29/2014</a:t>
            </a:fld>
            <a:endParaRPr lang="en-US"/>
          </a:p>
        </p:txBody>
      </p:sp>
      <p:sp>
        <p:nvSpPr>
          <p:cNvPr id="7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39AE80-A29D-41AE-9509-0AD4777C5D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F83C07-9F83-4379-8C3B-51792FD2907D}" type="datetimeFigureOut">
              <a:rPr lang="en-US"/>
              <a:pPr>
                <a:defRPr/>
              </a:pPr>
              <a:t>04/29/2014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FC82E2-46F4-4E5A-9C04-5E590AFD86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FFCEB5-3F57-4C3A-9B93-3AE6FF58FC60}" type="datetimeFigureOut">
              <a:rPr lang="en-US"/>
              <a:pPr>
                <a:defRPr/>
              </a:pPr>
              <a:t>04/29/2014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1F0C63-4E03-448F-A5BA-56383B334A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D22EEC-8674-40B2-AF47-00B77538ED9B}" type="datetimeFigureOut">
              <a:rPr lang="en-US"/>
              <a:pPr>
                <a:defRPr/>
              </a:pPr>
              <a:t>04/29/2014</a:t>
            </a:fld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DB7733-F35E-4170-A8F8-63EA90A8EE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34F2E7-BBA3-4075-9AB6-3D3F9267D0FB}" type="datetimeFigureOut">
              <a:rPr lang="en-US"/>
              <a:pPr>
                <a:defRPr/>
              </a:pPr>
              <a:t>04/29/2014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CE7AC3-1BA4-45F8-A0D6-C1DED7CF6C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/>
          <a:lstStyle>
            <a:lvl1pPr algn="l">
              <a:defRPr sz="46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916AD1-8EBA-4092-86AD-706DF6DA6C5E}" type="datetimeFigureOut">
              <a:rPr lang="en-US"/>
              <a:pPr>
                <a:defRPr/>
              </a:pPr>
              <a:t>04/29/2014</a:t>
            </a:fld>
            <a:endParaRPr lang="en-US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44D818-D024-4D41-8C69-62E65D81B4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73EF77-3889-4DA8-A20B-2169EA91DFA2}" type="datetimeFigureOut">
              <a:rPr lang="en-US"/>
              <a:pPr>
                <a:defRPr/>
              </a:pPr>
              <a:t>04/29/2014</a:t>
            </a:fld>
            <a:endParaRPr 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66834F-9476-4BE8-9740-6B73DF6C99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F85F71-5D43-4F2B-B690-AFF62990DEBD}" type="datetimeFigureOut">
              <a:rPr lang="en-US"/>
              <a:pPr>
                <a:defRPr/>
              </a:pPr>
              <a:t>04/29/2014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575" y="6421438"/>
            <a:ext cx="762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6DFF78-0C8D-49CF-98AB-DE6267C588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C6BDA5-4689-4011-8D05-4429288A4029}" type="datetimeFigureOut">
              <a:rPr lang="en-US"/>
              <a:pPr>
                <a:defRPr/>
              </a:pPr>
              <a:t>04/29/2014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3455BC-0F31-4740-A592-B245BD963B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B1C723-6FAF-4689-BB9F-C130E26FF292}" type="datetimeFigureOut">
              <a:rPr lang="en-US"/>
              <a:pPr>
                <a:defRPr/>
              </a:pPr>
              <a:t>04/29/2014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ACDFEA-3697-4E58-B68F-19236A07F1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0930C5-F6C1-4A0B-97C2-30AA240B57EB}" type="datetimeFigureOut">
              <a:rPr lang="en-US"/>
              <a:pPr>
                <a:defRPr/>
              </a:pPr>
              <a:t>04/29/2014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81CC87-252B-4804-879B-2E1D8B2AF0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7467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1438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tx2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2A6DAA1-E86C-4AE3-BDFF-B994D1F6441F}" type="datetimeFigureOut">
              <a:rPr lang="en-US"/>
              <a:pPr>
                <a:defRPr/>
              </a:pPr>
              <a:t>04/29/2014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1438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1438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tx2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010DA0B-8E76-4B23-8664-E22EBCC48A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04" r:id="rId1"/>
    <p:sldLayoutId id="2147483803" r:id="rId2"/>
    <p:sldLayoutId id="2147483805" r:id="rId3"/>
    <p:sldLayoutId id="2147483802" r:id="rId4"/>
    <p:sldLayoutId id="2147483806" r:id="rId5"/>
    <p:sldLayoutId id="2147483801" r:id="rId6"/>
    <p:sldLayoutId id="2147483800" r:id="rId7"/>
    <p:sldLayoutId id="2147483807" r:id="rId8"/>
    <p:sldLayoutId id="2147483808" r:id="rId9"/>
    <p:sldLayoutId id="2147483799" r:id="rId10"/>
    <p:sldLayoutId id="2147483798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9pPr>
    </p:titleStyle>
    <p:bodyStyle>
      <a:lvl1pPr marL="419100" indent="-382588" algn="l" rtl="0" fontAlgn="base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13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4888" indent="-255588" algn="l" rtl="0" fontAlgn="base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Arial" charset="0"/>
        <a:buChar char="○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36538" algn="l" rtl="0" fontAlgn="base">
        <a:spcBef>
          <a:spcPct val="20000"/>
        </a:spcBef>
        <a:spcAft>
          <a:spcPct val="0"/>
        </a:spcAft>
        <a:buClr>
          <a:srgbClr val="8D89A4"/>
        </a:buClr>
        <a:buSzPct val="9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89075" indent="-182563" algn="l" rtl="0" fontAlgn="base">
        <a:spcBef>
          <a:spcPct val="20000"/>
        </a:spcBef>
        <a:spcAft>
          <a:spcPct val="0"/>
        </a:spcAft>
        <a:buClr>
          <a:srgbClr val="748560"/>
        </a:buClr>
        <a:buSzPct val="100000"/>
        <a:buFont typeface="Arial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352800"/>
            <a:ext cx="6480048" cy="230124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smtClean="0">
                <a:solidFill>
                  <a:srgbClr val="FF0000"/>
                </a:solidFill>
              </a:rPr>
              <a:t>Romeo &amp; Juliet:</a:t>
            </a:r>
            <a:br>
              <a:rPr smtClean="0">
                <a:solidFill>
                  <a:srgbClr val="FF0000"/>
                </a:solidFill>
              </a:rPr>
            </a:br>
            <a:r>
              <a:rPr smtClean="0">
                <a:solidFill>
                  <a:srgbClr val="FF0000"/>
                </a:solidFill>
              </a:rPr>
              <a:t>Act 1 scene 5 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3314" name="Subtitle 2"/>
          <p:cNvSpPr>
            <a:spLocks noGrp="1"/>
          </p:cNvSpPr>
          <p:nvPr>
            <p:ph type="subTitle" idx="1"/>
          </p:nvPr>
        </p:nvSpPr>
        <p:spPr>
          <a:xfrm>
            <a:off x="433388" y="1544638"/>
            <a:ext cx="6480175" cy="1752600"/>
          </a:xfrm>
        </p:spPr>
        <p:txBody>
          <a:bodyPr/>
          <a:lstStyle/>
          <a:p>
            <a:r>
              <a:rPr lang="en-US" smtClean="0"/>
              <a:t>Text Dependent Questions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467600" cy="1143000"/>
          </a:xfrm>
        </p:spPr>
        <p:txBody>
          <a:bodyPr/>
          <a:lstStyle/>
          <a:p>
            <a:r>
              <a:rPr lang="en-US" sz="4200" smtClean="0"/>
              <a:t>TDQ (Text Dependent Questions)</a:t>
            </a:r>
          </a:p>
        </p:txBody>
      </p:sp>
      <p:sp>
        <p:nvSpPr>
          <p:cNvPr id="14338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458200" cy="3505200"/>
          </a:xfrm>
        </p:spPr>
        <p:txBody>
          <a:bodyPr/>
          <a:lstStyle/>
          <a:p>
            <a:pPr marL="571500" indent="-571500">
              <a:buFont typeface="Wingdings 2" pitchFamily="18" charset="2"/>
              <a:buAutoNum type="arabicPeriod"/>
            </a:pPr>
            <a:r>
              <a:rPr lang="en-US" smtClean="0"/>
              <a:t>What is the holy shrine that Romeo’s hand is unworthy to touch? (Refer to lines 92-94)</a:t>
            </a:r>
          </a:p>
          <a:p>
            <a:pPr marL="571500" indent="-571500">
              <a:buFont typeface="Wingdings 2" pitchFamily="18" charset="2"/>
              <a:buAutoNum type="arabicPeriod"/>
            </a:pPr>
            <a:r>
              <a:rPr lang="en-US" smtClean="0"/>
              <a:t>What does profane mean in its context? (Refer to line 92)</a:t>
            </a:r>
          </a:p>
          <a:p>
            <a:pPr marL="571500" indent="-571500">
              <a:buFont typeface="Wingdings 2" pitchFamily="18" charset="2"/>
              <a:buAutoNum type="arabicPeriod"/>
            </a:pPr>
            <a:r>
              <a:rPr lang="en-US" smtClean="0"/>
              <a:t>What is Romeo comparing his lips to? (Refer to lines 95-96)</a:t>
            </a:r>
          </a:p>
          <a:p>
            <a:pPr marL="571500" indent="-571500">
              <a:buFont typeface="Wingdings 2" pitchFamily="18" charset="2"/>
              <a:buAutoNum type="arabicPeriod"/>
            </a:pPr>
            <a:r>
              <a:rPr lang="en-US" smtClean="0"/>
              <a:t>What gentle sin are his lips about to commit? Refer to lines 107 &amp; 94</a:t>
            </a:r>
          </a:p>
          <a:p>
            <a:pPr marL="571500" indent="-571500">
              <a:buFont typeface="Wingdings 2" pitchFamily="18" charset="2"/>
              <a:buNone/>
            </a:pPr>
            <a:endParaRPr lang="en-US" smtClean="0"/>
          </a:p>
          <a:p>
            <a:pPr marL="571500" indent="-571500"/>
            <a:endParaRPr lang="en-US" smtClean="0"/>
          </a:p>
          <a:p>
            <a:pPr marL="571500" indent="-571500">
              <a:buFont typeface="Wingdings 2" pitchFamily="18" charset="2"/>
              <a:buNone/>
            </a:pPr>
            <a:endParaRPr lang="en-US" smtClean="0"/>
          </a:p>
          <a:p>
            <a:pPr marL="571500" indent="-571500">
              <a:buFont typeface="Wingdings 2" pitchFamily="18" charset="2"/>
              <a:buNone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FINAL TDQ – WRITTEN RESPONSE</a:t>
            </a:r>
            <a:endParaRPr lang="en-US" dirty="0"/>
          </a:p>
        </p:txBody>
      </p:sp>
      <p:sp>
        <p:nvSpPr>
          <p:cNvPr id="1843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 2" pitchFamily="18" charset="2"/>
              <a:buNone/>
            </a:pPr>
            <a:r>
              <a:rPr lang="en-US" smtClean="0"/>
              <a:t>What extended metaphor is Romeo creating in lines 93-96? What does the metaphor suggest about how Romeo perceives Juliet?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1186</TotalTime>
  <Words>82</Words>
  <Application>Microsoft Office PowerPoint</Application>
  <PresentationFormat>On-screen Show (4:3)</PresentationFormat>
  <Paragraphs>10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Design Template</vt:lpstr>
      </vt:variant>
      <vt:variant>
        <vt:i4>6</vt:i4>
      </vt:variant>
      <vt:variant>
        <vt:lpstr>Slide Titles</vt:lpstr>
      </vt:variant>
      <vt:variant>
        <vt:i4>3</vt:i4>
      </vt:variant>
    </vt:vector>
  </HeadingPairs>
  <TitlesOfParts>
    <vt:vector size="13" baseType="lpstr">
      <vt:lpstr>Arial</vt:lpstr>
      <vt:lpstr>Franklin Gothic Book</vt:lpstr>
      <vt:lpstr>Wingdings 2</vt:lpstr>
      <vt:lpstr>Calibri</vt:lpstr>
      <vt:lpstr>Technic</vt:lpstr>
      <vt:lpstr>Technic</vt:lpstr>
      <vt:lpstr>Technic</vt:lpstr>
      <vt:lpstr>Technic</vt:lpstr>
      <vt:lpstr>Technic</vt:lpstr>
      <vt:lpstr>Technic</vt:lpstr>
      <vt:lpstr>Slide 1</vt:lpstr>
      <vt:lpstr>TDQ (Text Dependent Questions)</vt:lpstr>
      <vt:lpstr>FINAL TDQ – WRITTEN RESPONSE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Romeo &amp; Juliet</dc:title>
  <dc:creator>infosys</dc:creator>
  <cp:lastModifiedBy>dpotts</cp:lastModifiedBy>
  <cp:revision>35</cp:revision>
  <dcterms:created xsi:type="dcterms:W3CDTF">2014-04-15T01:29:48Z</dcterms:created>
  <dcterms:modified xsi:type="dcterms:W3CDTF">2014-04-29T15:10:35Z</dcterms:modified>
</cp:coreProperties>
</file>