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25F454-7C89-49AC-B1AF-D09120CCFFF0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ED43B7-2CC7-4646-8A5A-7E7532AF9E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29178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8800" dirty="0" smtClean="0"/>
              <a:t>Ch. 6-1 </a:t>
            </a:r>
            <a:br>
              <a:rPr lang="en-US" sz="8800" dirty="0" smtClean="0"/>
            </a:br>
            <a:r>
              <a:rPr lang="en-US" sz="8800" dirty="0" smtClean="0"/>
              <a:t>Effects of Evolution on Species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06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EQ: What are the 2 main types of evolution and what evidence is used to verify that they occur?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3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Punctuated Equilibrium Today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penicillin was used to kill bacteria,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with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penicillin-resistant variation survived, reproduced, and passed this trait to their offspring.</a:t>
            </a:r>
          </a:p>
          <a:p>
            <a:endParaRPr lang="en-US" sz="2800" dirty="0"/>
          </a:p>
          <a:p>
            <a:r>
              <a:rPr lang="en-US" sz="2800" dirty="0" smtClean="0"/>
              <a:t>Over a period of time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this bacteria population became penicillin-resistant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149777" cy="351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Speciation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is a species, and how do new species form?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Speciation - is the evolutionary process by which new biological species arise</a:t>
            </a: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29025"/>
            <a:ext cx="27178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73015"/>
            <a:ext cx="21145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0255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Geographic Isolation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190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time, two populations of a species can become so different that they no longer can breed with each other if separated by a geographical barrier such as mountains and bodies of water (rivers, lakes , oceans).</a:t>
            </a:r>
          </a:p>
          <a:p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638675" cy="326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Genetic Drift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each generation, some individuals may, just by chance, leave behind a few more descendants (and genes, of course!) than other individuals</a:t>
            </a:r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genes of the next generation will be the genes of the “lucky” individuals, not necessarily the healthier or “better” individuals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5410200" cy="262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3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Speed of Evolution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scientists hypothesize that evolution occurs slowly, perhaps over tens or hundreds of millions of years.</a:t>
            </a:r>
          </a:p>
          <a:p>
            <a:endParaRPr lang="en-US" sz="2800" dirty="0"/>
          </a:p>
          <a:p>
            <a:r>
              <a:rPr lang="en-US" sz="2800" dirty="0" smtClean="0"/>
              <a:t>Others hypothesize that evolution can occur quickly</a:t>
            </a:r>
          </a:p>
          <a:p>
            <a:endParaRPr lang="en-US" sz="2800" dirty="0"/>
          </a:p>
          <a:p>
            <a:r>
              <a:rPr lang="en-US" sz="2800" dirty="0" smtClean="0"/>
              <a:t>Most agree that evidence supports both of these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81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Gradualism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model that describes evolution as a slow, ongoing process by which one species changes to a new species is known as gradualism</a:t>
            </a:r>
          </a:p>
          <a:p>
            <a:r>
              <a:rPr lang="en-US" sz="2800" dirty="0" smtClean="0"/>
              <a:t>This model says that a continuing series of mutations and variations over time will result in a new species</a:t>
            </a:r>
          </a:p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 of intermediate forms can indicate a gradual change from the earliest species to today’s species</a:t>
            </a:r>
          </a:p>
        </p:txBody>
      </p:sp>
    </p:spTree>
    <p:extLst>
      <p:ext uri="{BB962C8B-B14F-4D97-AF65-F5344CB8AC3E}">
        <p14:creationId xmlns:p14="http://schemas.microsoft.com/office/powerpoint/2010/main" val="5226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Punctuated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punctuated equilibrium </a:t>
            </a:r>
            <a:r>
              <a:rPr lang="en-US" dirty="0" smtClean="0"/>
              <a:t>model,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evolution comes about when the mutation of a few genes results in the appearance of a new species over a relatively </a:t>
            </a: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period of time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32968"/>
            <a:ext cx="7806683" cy="281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Punctuated Equilibrium Today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Evolution by the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punctuated equilibrium model can occur over a few thousand or million years, or sometimes even faster.</a:t>
            </a:r>
          </a:p>
          <a:p>
            <a:r>
              <a:rPr lang="en-US" sz="2800" dirty="0" smtClean="0"/>
              <a:t>For example, many bacteria have changed in a few decades.</a:t>
            </a:r>
          </a:p>
          <a:p>
            <a:r>
              <a:rPr lang="en-US" sz="2800" dirty="0" smtClean="0"/>
              <a:t>The antibiotic penicillin originally came from the fungus </a:t>
            </a:r>
            <a:r>
              <a:rPr lang="en-US" sz="2800" dirty="0" err="1" smtClean="0"/>
              <a:t>Penicillium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But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bacteria species that were once easily killed by penicillin no longer are harmed by it.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Punctuated Equilibrium Today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Penicillin has been in use since 1943.</a:t>
            </a:r>
          </a:p>
          <a:p>
            <a:r>
              <a:rPr lang="en-US" dirty="0" smtClean="0"/>
              <a:t>Just four years later, in 1947, a species of bacteria that causes pneumonia and other infections already had developed resistance to the drug</a:t>
            </a:r>
          </a:p>
          <a:p>
            <a:r>
              <a:rPr lang="en-US" dirty="0" smtClean="0"/>
              <a:t>By the 1990s, several disease-producing bacteria had become resistant to penicillin and many other antibiotics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70" y="1929984"/>
            <a:ext cx="3999107" cy="382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0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421</TotalTime>
  <Words>434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Decatur</vt:lpstr>
      <vt:lpstr>  Ch. 6-1  Effects of Evolution on Species</vt:lpstr>
      <vt:lpstr>Speciation</vt:lpstr>
      <vt:lpstr>Geographic Isolation</vt:lpstr>
      <vt:lpstr>Genetic Drift</vt:lpstr>
      <vt:lpstr>Speed of Evolution</vt:lpstr>
      <vt:lpstr>Gradualism</vt:lpstr>
      <vt:lpstr>Punctuated Equilibrium</vt:lpstr>
      <vt:lpstr>Punctuated Equilibrium Today</vt:lpstr>
      <vt:lpstr>Punctuated Equilibrium Today</vt:lpstr>
      <vt:lpstr>Punctuated Equilibrium Today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6-1  Effects of Evolution</dc:title>
  <dc:creator>Windows User</dc:creator>
  <cp:lastModifiedBy>Windows User</cp:lastModifiedBy>
  <cp:revision>10</cp:revision>
  <dcterms:created xsi:type="dcterms:W3CDTF">2013-01-14T03:08:05Z</dcterms:created>
  <dcterms:modified xsi:type="dcterms:W3CDTF">2013-01-14T21:37:09Z</dcterms:modified>
</cp:coreProperties>
</file>