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AF97-8946-40FA-BB72-8AB94F4B7F5B}" type="datetimeFigureOut">
              <a:rPr lang="en-US" smtClean="0"/>
              <a:t>10/18/2013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C3779-8FAD-462C-BA24-56359B4CD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48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AF97-8946-40FA-BB72-8AB94F4B7F5B}" type="datetimeFigureOut">
              <a:rPr lang="en-US" smtClean="0"/>
              <a:t>10/18/2013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C3779-8FAD-462C-BA24-56359B4CD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882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AF97-8946-40FA-BB72-8AB94F4B7F5B}" type="datetimeFigureOut">
              <a:rPr lang="en-US" smtClean="0"/>
              <a:t>10/18/2013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C3779-8FAD-462C-BA24-56359B4CD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992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AF97-8946-40FA-BB72-8AB94F4B7F5B}" type="datetimeFigureOut">
              <a:rPr lang="en-US" smtClean="0"/>
              <a:t>10/18/2013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C3779-8FAD-462C-BA24-56359B4CD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078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AF97-8946-40FA-BB72-8AB94F4B7F5B}" type="datetimeFigureOut">
              <a:rPr lang="en-US" smtClean="0"/>
              <a:t>10/18/2013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C3779-8FAD-462C-BA24-56359B4CD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9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AF97-8946-40FA-BB72-8AB94F4B7F5B}" type="datetimeFigureOut">
              <a:rPr lang="en-US" smtClean="0"/>
              <a:t>10/18/2013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C3779-8FAD-462C-BA24-56359B4CD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91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AF97-8946-40FA-BB72-8AB94F4B7F5B}" type="datetimeFigureOut">
              <a:rPr lang="en-US" smtClean="0"/>
              <a:t>10/18/2013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C3779-8FAD-462C-BA24-56359B4CD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94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AF97-8946-40FA-BB72-8AB94F4B7F5B}" type="datetimeFigureOut">
              <a:rPr lang="en-US" smtClean="0"/>
              <a:t>10/18/2013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C3779-8FAD-462C-BA24-56359B4CD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013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AF97-8946-40FA-BB72-8AB94F4B7F5B}" type="datetimeFigureOut">
              <a:rPr lang="en-US" smtClean="0"/>
              <a:t>10/18/2013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C3779-8FAD-462C-BA24-56359B4CD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AF97-8946-40FA-BB72-8AB94F4B7F5B}" type="datetimeFigureOut">
              <a:rPr lang="en-US" smtClean="0"/>
              <a:t>10/18/2013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C3779-8FAD-462C-BA24-56359B4CD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AF97-8946-40FA-BB72-8AB94F4B7F5B}" type="datetimeFigureOut">
              <a:rPr lang="en-US" smtClean="0"/>
              <a:t>10/18/2013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C3779-8FAD-462C-BA24-56359B4CD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234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DAF97-8946-40FA-BB72-8AB94F4B7F5B}" type="datetimeFigureOut">
              <a:rPr lang="en-US" smtClean="0"/>
              <a:t>10/18/2013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C3779-8FAD-462C-BA24-56359B4CD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912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27709"/>
            <a:ext cx="8280400" cy="775736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 smtClean="0">
                <a:solidFill>
                  <a:schemeClr val="tx1"/>
                </a:solidFill>
              </a:rPr>
              <a:t>Writing Assignment: Fiction Based on Nonfiction</a:t>
            </a:r>
            <a:endParaRPr lang="en-US" sz="3000" b="1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8000" y="838200"/>
            <a:ext cx="8001000" cy="57785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Requirements:</a:t>
            </a:r>
          </a:p>
          <a:p>
            <a:r>
              <a:rPr lang="en-US" dirty="0" smtClean="0"/>
              <a:t>2-3 pages typed</a:t>
            </a:r>
          </a:p>
          <a:p>
            <a:r>
              <a:rPr lang="en-US" dirty="0" smtClean="0"/>
              <a:t>MLA </a:t>
            </a:r>
            <a:r>
              <a:rPr lang="en-US" dirty="0" smtClean="0"/>
              <a:t>format</a:t>
            </a:r>
          </a:p>
          <a:p>
            <a:r>
              <a:rPr lang="en-US" dirty="0" smtClean="0"/>
              <a:t>Include Allende’s elements of writing (compound-complex sentences combined with simple sentences, use of semicolons, essential dialogues, descriptive and elaborate details)</a:t>
            </a:r>
            <a:endParaRPr lang="en-US" dirty="0" smtClean="0"/>
          </a:p>
          <a:p>
            <a:r>
              <a:rPr lang="en-US" dirty="0" smtClean="0"/>
              <a:t>Using Standard English Language Conventions</a:t>
            </a:r>
          </a:p>
          <a:p>
            <a:r>
              <a:rPr lang="en-US" dirty="0" smtClean="0"/>
              <a:t>Approved topic</a:t>
            </a:r>
          </a:p>
          <a:p>
            <a:r>
              <a:rPr lang="en-US" dirty="0" smtClean="0"/>
              <a:t>Writing with a purpose: to inform, to persuade, or to </a:t>
            </a:r>
            <a:r>
              <a:rPr lang="en-US" dirty="0" smtClean="0"/>
              <a:t>entertain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Rough draft</a:t>
            </a:r>
            <a:r>
              <a:rPr lang="en-US" dirty="0" smtClean="0">
                <a:solidFill>
                  <a:srgbClr val="FF0000"/>
                </a:solidFill>
              </a:rPr>
              <a:t> due </a:t>
            </a:r>
            <a:r>
              <a:rPr lang="en-US" u="sng" dirty="0" smtClean="0">
                <a:solidFill>
                  <a:srgbClr val="FF0000"/>
                </a:solidFill>
              </a:rPr>
              <a:t>Tuesday, October 22, 2013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Final Draft </a:t>
            </a:r>
            <a:r>
              <a:rPr lang="en-US" dirty="0" smtClean="0">
                <a:solidFill>
                  <a:srgbClr val="FF0000"/>
                </a:solidFill>
              </a:rPr>
              <a:t>due </a:t>
            </a:r>
            <a:r>
              <a:rPr lang="en-US" u="sng" dirty="0" smtClean="0">
                <a:solidFill>
                  <a:srgbClr val="FF0000"/>
                </a:solidFill>
              </a:rPr>
              <a:t>Friday, October 25, 2013.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Submission to turnitin.com by midnight of 10/24/13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Hard copy due at beginning of the period.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33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95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Writing Assignment: Fiction Based on Nonfiction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Assignment: Fiction Based on Nonfiction</dc:title>
  <dc:creator>infosys</dc:creator>
  <cp:lastModifiedBy>infosys</cp:lastModifiedBy>
  <cp:revision>1</cp:revision>
  <dcterms:created xsi:type="dcterms:W3CDTF">2013-10-18T15:39:23Z</dcterms:created>
  <dcterms:modified xsi:type="dcterms:W3CDTF">2013-10-18T15:41:10Z</dcterms:modified>
</cp:coreProperties>
</file>