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819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19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819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1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2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822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2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3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3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233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34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10DD12C-D88B-42AB-B658-127140A2C2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1" grpId="0"/>
      <p:bldP spid="8232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82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085D4-45D5-46C1-9D59-E56700B68C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B24BC-22D8-4727-A9DC-1A5120380E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D8805-75AB-4BDB-BBBD-C26D424912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648D8-37E4-4619-8E25-8CC5B896DD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0857D-F49C-4F47-A366-86EF8024C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8D26-BC38-45F9-8E60-C1098F7514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58598-A74E-4EAA-88C0-246D5F98C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58E0-9A80-4FEE-AB56-F2CF55EFFA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1923A-53F3-4026-BD77-190B5280AE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60507-2053-4506-9292-260085DC82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7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17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9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20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0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0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720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721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91544D4-B141-4E7D-AE0D-EF01AD5857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7" grpId="0"/>
      <p:bldP spid="72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2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2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2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2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72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World Economy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Chapter 16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advantages allowed Spain and Portugal to expand 1</a:t>
            </a:r>
            <a:r>
              <a:rPr lang="en-US" sz="4000" baseline="30000"/>
              <a:t>st</a:t>
            </a:r>
            <a:r>
              <a:rPr lang="en-US" sz="4000"/>
              <a:t>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Portuguese leaders drawn to excitement of Exploration and desire to hurt the Muslim world</a:t>
            </a:r>
          </a:p>
          <a:p>
            <a:pPr>
              <a:lnSpc>
                <a:spcPct val="90000"/>
              </a:lnSpc>
            </a:pPr>
            <a:r>
              <a:rPr lang="en-US"/>
              <a:t>Henry the Navigator funded exploration</a:t>
            </a:r>
          </a:p>
          <a:p>
            <a:pPr>
              <a:lnSpc>
                <a:spcPct val="90000"/>
              </a:lnSpc>
            </a:pPr>
            <a:r>
              <a:rPr lang="en-US"/>
              <a:t>Spanish explorers had been in the Atlantic since the 1400s</a:t>
            </a:r>
          </a:p>
          <a:p>
            <a:pPr>
              <a:lnSpc>
                <a:spcPct val="90000"/>
              </a:lnSpc>
            </a:pPr>
            <a:r>
              <a:rPr lang="en-US"/>
              <a:t>Spanish wars against the Moors led to advanced weapons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Spanish and Portuguese Exploration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Portuguese explorers push down the west coast of Africa</a:t>
            </a:r>
          </a:p>
          <a:p>
            <a:pPr>
              <a:lnSpc>
                <a:spcPct val="90000"/>
              </a:lnSpc>
            </a:pPr>
            <a:r>
              <a:rPr lang="en-US"/>
              <a:t>Set up small forts as they go</a:t>
            </a:r>
          </a:p>
          <a:p>
            <a:pPr>
              <a:lnSpc>
                <a:spcPct val="90000"/>
              </a:lnSpc>
            </a:pPr>
            <a:r>
              <a:rPr lang="en-US"/>
              <a:t>Vasco de Gama discovers Cape of Good Hope and sails around Africa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Spain pushes west across the Atlantic looking for a South West passage</a:t>
            </a:r>
          </a:p>
          <a:p>
            <a:pPr>
              <a:lnSpc>
                <a:spcPct val="90000"/>
              </a:lnSpc>
            </a:pPr>
            <a:r>
              <a:rPr lang="en-US"/>
              <a:t>Columbus discovers new lands across the Atlantic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Spain and Portugal: Conflict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Rather than fight over territory, Spain and Portugal appeal to the Pope for help.</a:t>
            </a:r>
          </a:p>
          <a:p>
            <a:pPr>
              <a:lnSpc>
                <a:spcPct val="90000"/>
              </a:lnSpc>
            </a:pPr>
            <a:r>
              <a:rPr lang="en-US"/>
              <a:t>The Inter Caetera establishes a line of demarcation dividing the world into Spanish and Portuguese spheres</a:t>
            </a:r>
          </a:p>
          <a:p>
            <a:pPr>
              <a:lnSpc>
                <a:spcPct val="90000"/>
              </a:lnSpc>
            </a:pPr>
            <a:r>
              <a:rPr lang="en-US"/>
              <a:t>The Treaty of Tordesillas moves the line west to give the Portuguese access to Brazil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Line of Demarcation</a:t>
            </a:r>
          </a:p>
        </p:txBody>
      </p:sp>
      <p:pic>
        <p:nvPicPr>
          <p:cNvPr id="14342" name="Picture 6" descr="tor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49400"/>
            <a:ext cx="7239000" cy="36449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Control of Exploration moves North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the late 1500s, Northern European countries get involved in Exploration</a:t>
            </a:r>
          </a:p>
          <a:p>
            <a:pPr lvl="1"/>
            <a:r>
              <a:rPr lang="en-US"/>
              <a:t>Looking for North East and North West passages</a:t>
            </a:r>
          </a:p>
          <a:p>
            <a:pPr lvl="1"/>
            <a:r>
              <a:rPr lang="en-US"/>
              <a:t>Protestant Reformation weakens papal power (Kings can defy the Pope’s Line of Demarcation)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England and the Dutch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Try to match Catholic holdings</a:t>
            </a:r>
          </a:p>
          <a:p>
            <a:pPr>
              <a:lnSpc>
                <a:spcPct val="90000"/>
              </a:lnSpc>
            </a:pPr>
            <a:r>
              <a:rPr lang="en-US"/>
              <a:t>Joint Stock Companies better able to fund the expenses of exploration and trans-Atlantic trade than southern monarchies</a:t>
            </a:r>
          </a:p>
          <a:p>
            <a:pPr>
              <a:lnSpc>
                <a:spcPct val="90000"/>
              </a:lnSpc>
            </a:pPr>
            <a:r>
              <a:rPr lang="en-US"/>
              <a:t>Although unsuccessful in gaining northern passages to the Indies, they do settle lands around the Atlantic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Columbian Exchange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8763000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Commercial Dominance of the West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Western Europe dominates most of Atlantic trade</a:t>
            </a:r>
          </a:p>
          <a:p>
            <a:r>
              <a:rPr lang="en-US"/>
              <a:t>Merchant countries gain dominance</a:t>
            </a:r>
          </a:p>
          <a:p>
            <a:r>
              <a:rPr lang="en-US"/>
              <a:t>Europeans set up small trade posts, but are not interested in setting up large land colonies (Spain in the new world = exception)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Imbalances in Trade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England, France and the Dutch make majority of profits</a:t>
            </a:r>
          </a:p>
          <a:p>
            <a:r>
              <a:rPr lang="en-US"/>
              <a:t>Export expensive finished goods  and import raw materials</a:t>
            </a:r>
          </a:p>
          <a:p>
            <a:r>
              <a:rPr lang="en-US"/>
              <a:t>Mercantilism: Economic policy in which countries try to increase their wealth by exporting more than they import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International Inequality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Dependent areas like Latin America and Western Africa were not poor</a:t>
            </a:r>
          </a:p>
          <a:p>
            <a:pPr lvl="1"/>
            <a:r>
              <a:rPr lang="en-US"/>
              <a:t>Silver mines in South America grew wealthy</a:t>
            </a:r>
          </a:p>
          <a:p>
            <a:pPr lvl="1"/>
            <a:r>
              <a:rPr lang="en-US"/>
              <a:t>Commercial estates made money on cash crops</a:t>
            </a:r>
          </a:p>
          <a:p>
            <a:pPr lvl="1"/>
            <a:r>
              <a:rPr lang="en-US"/>
              <a:t>Some West Africans states grew rich on the sale of slaves</a:t>
            </a:r>
          </a:p>
          <a:p>
            <a:pPr lvl="1"/>
            <a:r>
              <a:rPr lang="en-US"/>
              <a:t>Most of the world has no effect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it really a world economy?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No!</a:t>
            </a:r>
          </a:p>
          <a:p>
            <a:r>
              <a:rPr lang="en-US"/>
              <a:t>Most of the world is not effected</a:t>
            </a:r>
          </a:p>
          <a:p>
            <a:pPr lvl="1"/>
            <a:r>
              <a:rPr lang="en-US"/>
              <a:t>China is isolated, some trade but limited interaction</a:t>
            </a:r>
          </a:p>
          <a:p>
            <a:pPr lvl="1"/>
            <a:r>
              <a:rPr lang="en-US"/>
              <a:t>Most Japanese were forbidden to interact with foreigners</a:t>
            </a:r>
          </a:p>
          <a:p>
            <a:pPr lvl="1"/>
            <a:r>
              <a:rPr lang="en-US"/>
              <a:t>Mughals and Safavid could not compete with European traders</a:t>
            </a:r>
          </a:p>
          <a:p>
            <a:pPr lvl="1"/>
            <a:r>
              <a:rPr lang="en-US"/>
              <a:t>Most of Africa isolated due to geography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Expansionism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the 17</a:t>
            </a:r>
            <a:r>
              <a:rPr lang="en-US" baseline="30000"/>
              <a:t>th</a:t>
            </a:r>
            <a:r>
              <a:rPr lang="en-US"/>
              <a:t> century European powers were  looking to expand</a:t>
            </a:r>
          </a:p>
          <a:p>
            <a:r>
              <a:rPr lang="en-US"/>
              <a:t>Mughal empire begins to disintegrate</a:t>
            </a:r>
          </a:p>
          <a:p>
            <a:r>
              <a:rPr lang="en-US"/>
              <a:t>Spanish colonize land in the Indies and Central and South America</a:t>
            </a:r>
          </a:p>
          <a:p>
            <a:r>
              <a:rPr lang="en-US"/>
              <a:t>France trades furs in Canada</a:t>
            </a:r>
          </a:p>
          <a:p>
            <a:r>
              <a:rPr lang="en-US"/>
              <a:t>England sets up coastal plantation colonies</a:t>
            </a:r>
          </a:p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40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3600"/>
          </a:p>
          <a:p>
            <a:pPr lvl="1"/>
            <a:r>
              <a:rPr lang="en-US" sz="3600"/>
              <a:t>“Early colonies in the Americas typically were developed by small bands of gold-hungry Europeans often loosely controlled by colonial administration back home.”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Spanish Colonies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Islands in the </a:t>
            </a:r>
            <a:r>
              <a:rPr lang="en-US" dirty="0" smtClean="0"/>
              <a:t>Caribbean(Sugar Plantations)</a:t>
            </a:r>
            <a:endParaRPr lang="en-US" dirty="0"/>
          </a:p>
          <a:p>
            <a:pPr lvl="1"/>
            <a:r>
              <a:rPr lang="en-US" dirty="0"/>
              <a:t>Cuba</a:t>
            </a:r>
          </a:p>
          <a:p>
            <a:pPr lvl="1"/>
            <a:r>
              <a:rPr lang="en-US" dirty="0"/>
              <a:t>Hispaniola</a:t>
            </a:r>
          </a:p>
          <a:p>
            <a:pPr lvl="1"/>
            <a:r>
              <a:rPr lang="en-US" dirty="0"/>
              <a:t>Jamaica</a:t>
            </a:r>
          </a:p>
          <a:p>
            <a:r>
              <a:rPr lang="en-US" dirty="0"/>
              <a:t>Large land Colonies in central and South America</a:t>
            </a:r>
          </a:p>
          <a:p>
            <a:pPr lvl="1"/>
            <a:r>
              <a:rPr lang="en-US" dirty="0"/>
              <a:t>Gold and Land!!!!!!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British and French North America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 Water Colonies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pic>
        <p:nvPicPr>
          <p:cNvPr id="26629" name="Picture 5" descr="Jamestown%20Fo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743200"/>
            <a:ext cx="6096000" cy="3505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British Colonies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Settled land along the Atlantic</a:t>
            </a:r>
          </a:p>
          <a:p>
            <a:pPr lvl="1"/>
            <a:r>
              <a:rPr lang="en-US"/>
              <a:t>Plantations in the south</a:t>
            </a:r>
          </a:p>
          <a:p>
            <a:r>
              <a:rPr lang="en-US"/>
              <a:t>Religious refugees</a:t>
            </a:r>
          </a:p>
          <a:p>
            <a:pPr lvl="1"/>
            <a:r>
              <a:rPr lang="en-US"/>
              <a:t>Calvinists like the pilgrims in the North East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French Colonies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Along the Mississippi and into Canada</a:t>
            </a:r>
          </a:p>
          <a:p>
            <a:r>
              <a:rPr lang="en-US"/>
              <a:t>Mostly traded furs</a:t>
            </a:r>
          </a:p>
          <a:p>
            <a:endParaRPr lang="en-US"/>
          </a:p>
        </p:txBody>
      </p:sp>
      <p:pic>
        <p:nvPicPr>
          <p:cNvPr id="28677" name="Picture 5" descr="marquet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429000"/>
            <a:ext cx="5210175" cy="2657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Dutch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Colonized New York</a:t>
            </a:r>
          </a:p>
          <a:p>
            <a:r>
              <a:rPr lang="en-US"/>
              <a:t>Mostly focused on Asian colonies</a:t>
            </a:r>
          </a:p>
        </p:txBody>
      </p:sp>
      <p:pic>
        <p:nvPicPr>
          <p:cNvPr id="29701" name="Picture 5" descr="dutchcoloni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895600"/>
            <a:ext cx="3429000" cy="25050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Life in the Colonies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North America:</a:t>
            </a:r>
          </a:p>
          <a:p>
            <a:pPr lvl="1"/>
            <a:r>
              <a:rPr lang="en-US"/>
              <a:t>Similar family patterns to Europe</a:t>
            </a:r>
          </a:p>
          <a:p>
            <a:pPr lvl="1"/>
            <a:r>
              <a:rPr lang="en-US"/>
              <a:t>Slightly higher focus on children</a:t>
            </a:r>
          </a:p>
          <a:p>
            <a:pPr lvl="1"/>
            <a:r>
              <a:rPr lang="en-US"/>
              <a:t>New emphasis on affection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Life in the Colonies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Africa</a:t>
            </a:r>
          </a:p>
          <a:p>
            <a:pPr lvl="1"/>
            <a:r>
              <a:rPr lang="en-US"/>
              <a:t>Small coastal fortresses</a:t>
            </a:r>
          </a:p>
          <a:p>
            <a:pPr lvl="1"/>
            <a:r>
              <a:rPr lang="en-US"/>
              <a:t>No family units</a:t>
            </a:r>
          </a:p>
          <a:p>
            <a:pPr lvl="1"/>
            <a:r>
              <a:rPr lang="en-US"/>
              <a:t>Trade only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Life in the Colonies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Asia</a:t>
            </a:r>
          </a:p>
          <a:p>
            <a:pPr lvl="1"/>
            <a:r>
              <a:rPr lang="en-US"/>
              <a:t>British and French struggle for control of India</a:t>
            </a:r>
          </a:p>
          <a:p>
            <a:pPr lvl="1"/>
            <a:r>
              <a:rPr lang="en-US"/>
              <a:t>Mughal Empire in decline</a:t>
            </a:r>
          </a:p>
          <a:p>
            <a:pPr lvl="1"/>
            <a:r>
              <a:rPr lang="en-US"/>
              <a:t>Limited effect on Indian people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on Europe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Economic Effects</a:t>
            </a:r>
          </a:p>
          <a:p>
            <a:pPr lvl="1"/>
            <a:r>
              <a:rPr lang="en-US"/>
              <a:t>Average Europeans can afford luxuries like sugar</a:t>
            </a:r>
          </a:p>
          <a:p>
            <a:pPr lvl="1"/>
            <a:r>
              <a:rPr lang="en-US"/>
              <a:t>Wealth goes into development of manufacturing operations</a:t>
            </a:r>
          </a:p>
          <a:p>
            <a:r>
              <a:rPr lang="en-US"/>
              <a:t>Diplomatic effects</a:t>
            </a:r>
          </a:p>
          <a:p>
            <a:pPr lvl="1"/>
            <a:r>
              <a:rPr lang="en-US"/>
              <a:t>Wars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443</TotalTime>
  <Words>634</Words>
  <Application>Microsoft Office PowerPoint</Application>
  <PresentationFormat>On-screen Show (4:3)</PresentationFormat>
  <Paragraphs>97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Globe</vt:lpstr>
      <vt:lpstr>The World Economy</vt:lpstr>
      <vt:lpstr>What advantages allowed Spain and Portugal to expand 1st?</vt:lpstr>
      <vt:lpstr>Spanish and Portuguese Exploration</vt:lpstr>
      <vt:lpstr>Spain and Portugal: Conflict</vt:lpstr>
      <vt:lpstr>The Line of Demarcation</vt:lpstr>
      <vt:lpstr>Control of Exploration moves North</vt:lpstr>
      <vt:lpstr>England and the Dutch</vt:lpstr>
      <vt:lpstr>The Columbian Exchange</vt:lpstr>
      <vt:lpstr>The Commercial Dominance of the West</vt:lpstr>
      <vt:lpstr>Imbalances in Trade </vt:lpstr>
      <vt:lpstr>International Inequality</vt:lpstr>
      <vt:lpstr>Is it really a world economy?</vt:lpstr>
      <vt:lpstr>Expansionism</vt:lpstr>
      <vt:lpstr>Slide 14</vt:lpstr>
      <vt:lpstr>Spanish Colonies</vt:lpstr>
      <vt:lpstr>British and French North America</vt:lpstr>
      <vt:lpstr>British Colonies</vt:lpstr>
      <vt:lpstr>French Colonies</vt:lpstr>
      <vt:lpstr>Dutch</vt:lpstr>
      <vt:lpstr>Life in the Colonies</vt:lpstr>
      <vt:lpstr>Life in the Colonies</vt:lpstr>
      <vt:lpstr>Life in the Colonies</vt:lpstr>
      <vt:lpstr>Effect on Europe</vt:lpstr>
    </vt:vector>
  </TitlesOfParts>
  <Company>LCSD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Economy</dc:title>
  <dc:creator>LCSD</dc:creator>
  <cp:lastModifiedBy>alase</cp:lastModifiedBy>
  <cp:revision>7</cp:revision>
  <dcterms:created xsi:type="dcterms:W3CDTF">2006-09-21T14:20:00Z</dcterms:created>
  <dcterms:modified xsi:type="dcterms:W3CDTF">2011-01-20T17:58:07Z</dcterms:modified>
</cp:coreProperties>
</file>