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6"/>
  </p:notesMasterIdLst>
  <p:sldIdLst>
    <p:sldId id="256" r:id="rId2"/>
    <p:sldId id="264" r:id="rId3"/>
    <p:sldId id="265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9" r:id="rId24"/>
    <p:sldId id="278" r:id="rId2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0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image" Target="../media/image3.jpg"/><Relationship Id="rId4" Type="http://schemas.openxmlformats.org/officeDocument/2006/relationships/image" Target="../media/image6.jpg"/></Relationships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image" Target="../media/image3.jpg"/><Relationship Id="rId4" Type="http://schemas.openxmlformats.org/officeDocument/2006/relationships/image" Target="../media/image6.jp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image" Target="../media/image3.jpg"/><Relationship Id="rId4" Type="http://schemas.openxmlformats.org/officeDocument/2006/relationships/image" Target="../media/image6.jpg"/></Relationships>
</file>

<file path=ppt/diagrams/_rels/drawing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image" Target="../media/image3.jpg"/><Relationship Id="rId4" Type="http://schemas.openxmlformats.org/officeDocument/2006/relationships/image" Target="../media/image6.jp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8C9A81B-6D82-4C7E-8711-00CA2646C18F}" type="doc">
      <dgm:prSet loTypeId="urn:microsoft.com/office/officeart/2005/8/layout/vList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95A34971-BB72-4558-9940-3E70E8CE0316}">
      <dgm:prSet/>
      <dgm:spPr/>
      <dgm:t>
        <a:bodyPr/>
        <a:lstStyle/>
        <a:p>
          <a:pPr rtl="0"/>
          <a:r>
            <a:rPr lang="en-US" b="1" smtClean="0"/>
            <a:t>Speaking</a:t>
          </a:r>
          <a:endParaRPr lang="en-US"/>
        </a:p>
      </dgm:t>
    </dgm:pt>
    <dgm:pt modelId="{BD5346FE-2B73-49EA-ACFF-BA173EA76F2D}" type="parTrans" cxnId="{75AC510D-FE1E-48B5-8358-4EEC78F4421C}">
      <dgm:prSet/>
      <dgm:spPr/>
      <dgm:t>
        <a:bodyPr/>
        <a:lstStyle/>
        <a:p>
          <a:endParaRPr lang="en-US"/>
        </a:p>
      </dgm:t>
    </dgm:pt>
    <dgm:pt modelId="{6F53EBE5-3F0B-44A9-B868-B3D25C6827E5}" type="sibTrans" cxnId="{75AC510D-FE1E-48B5-8358-4EEC78F4421C}">
      <dgm:prSet/>
      <dgm:spPr/>
      <dgm:t>
        <a:bodyPr/>
        <a:lstStyle/>
        <a:p>
          <a:endParaRPr lang="en-US"/>
        </a:p>
      </dgm:t>
    </dgm:pt>
    <dgm:pt modelId="{A3F75436-32E2-4768-84EB-6209C378EC54}">
      <dgm:prSet/>
      <dgm:spPr/>
      <dgm:t>
        <a:bodyPr/>
        <a:lstStyle/>
        <a:p>
          <a:pPr rtl="0"/>
          <a:r>
            <a:rPr lang="en-US" b="1" smtClean="0"/>
            <a:t>Listening</a:t>
          </a:r>
          <a:endParaRPr lang="en-US"/>
        </a:p>
      </dgm:t>
    </dgm:pt>
    <dgm:pt modelId="{ACA01717-36E8-4685-9A48-E2FC37711FF5}" type="parTrans" cxnId="{AFCE239C-E822-45AB-A8EA-51563B4C310B}">
      <dgm:prSet/>
      <dgm:spPr/>
      <dgm:t>
        <a:bodyPr/>
        <a:lstStyle/>
        <a:p>
          <a:endParaRPr lang="en-US"/>
        </a:p>
      </dgm:t>
    </dgm:pt>
    <dgm:pt modelId="{F1D91556-629B-4618-8887-FD17392EA3CA}" type="sibTrans" cxnId="{AFCE239C-E822-45AB-A8EA-51563B4C310B}">
      <dgm:prSet/>
      <dgm:spPr/>
      <dgm:t>
        <a:bodyPr/>
        <a:lstStyle/>
        <a:p>
          <a:endParaRPr lang="en-US"/>
        </a:p>
      </dgm:t>
    </dgm:pt>
    <dgm:pt modelId="{C56B0886-26E8-4456-B426-964323201DB4}">
      <dgm:prSet/>
      <dgm:spPr/>
      <dgm:t>
        <a:bodyPr/>
        <a:lstStyle/>
        <a:p>
          <a:pPr rtl="0"/>
          <a:r>
            <a:rPr lang="en-US" b="1" smtClean="0"/>
            <a:t>Thinking</a:t>
          </a:r>
          <a:endParaRPr lang="en-US"/>
        </a:p>
      </dgm:t>
    </dgm:pt>
    <dgm:pt modelId="{5D45E28E-BA9D-4BE2-9888-AE0FAD43EC70}" type="parTrans" cxnId="{6E878062-93FA-40C5-85CC-961E031D4549}">
      <dgm:prSet/>
      <dgm:spPr/>
      <dgm:t>
        <a:bodyPr/>
        <a:lstStyle/>
        <a:p>
          <a:endParaRPr lang="en-US"/>
        </a:p>
      </dgm:t>
    </dgm:pt>
    <dgm:pt modelId="{F33CFA07-9A42-485D-833F-6E0403791539}" type="sibTrans" cxnId="{6E878062-93FA-40C5-85CC-961E031D4549}">
      <dgm:prSet/>
      <dgm:spPr/>
      <dgm:t>
        <a:bodyPr/>
        <a:lstStyle/>
        <a:p>
          <a:endParaRPr lang="en-US"/>
        </a:p>
      </dgm:t>
    </dgm:pt>
    <dgm:pt modelId="{C026B0A8-38B1-4384-9161-F383383009F1}">
      <dgm:prSet/>
      <dgm:spPr/>
      <dgm:t>
        <a:bodyPr/>
        <a:lstStyle/>
        <a:p>
          <a:pPr rtl="0"/>
          <a:r>
            <a:rPr lang="en-US" b="1" smtClean="0"/>
            <a:t>Preparing</a:t>
          </a:r>
          <a:endParaRPr lang="en-US"/>
        </a:p>
      </dgm:t>
    </dgm:pt>
    <dgm:pt modelId="{98140568-CDA9-4358-AF5E-BDC090D8E1DD}" type="parTrans" cxnId="{44E1613A-CB38-4C77-9D49-438AB2CD05C4}">
      <dgm:prSet/>
      <dgm:spPr/>
      <dgm:t>
        <a:bodyPr/>
        <a:lstStyle/>
        <a:p>
          <a:endParaRPr lang="en-US"/>
        </a:p>
      </dgm:t>
    </dgm:pt>
    <dgm:pt modelId="{075B3106-B90B-4210-8F41-E35BF6E9E4A0}" type="sibTrans" cxnId="{44E1613A-CB38-4C77-9D49-438AB2CD05C4}">
      <dgm:prSet/>
      <dgm:spPr/>
      <dgm:t>
        <a:bodyPr/>
        <a:lstStyle/>
        <a:p>
          <a:endParaRPr lang="en-US"/>
        </a:p>
      </dgm:t>
    </dgm:pt>
    <dgm:pt modelId="{3D3FF3A3-41C7-4FD8-9ED8-4AFCDE5604C4}" type="pres">
      <dgm:prSet presAssocID="{E8C9A81B-6D82-4C7E-8711-00CA2646C18F}" presName="linearFlow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78AF30C1-3963-4E38-8D4C-E603CCD0048E}" type="pres">
      <dgm:prSet presAssocID="{95A34971-BB72-4558-9940-3E70E8CE0316}" presName="composite" presStyleCnt="0"/>
      <dgm:spPr/>
    </dgm:pt>
    <dgm:pt modelId="{867D3421-A4F4-400D-B197-D21024EA8C6C}" type="pres">
      <dgm:prSet presAssocID="{95A34971-BB72-4558-9940-3E70E8CE0316}" presName="imgShp" presStyleLbl="fgImgPlac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8000" r="-18000"/>
          </a:stretch>
        </a:blipFill>
      </dgm:spPr>
      <dgm:t>
        <a:bodyPr/>
        <a:lstStyle/>
        <a:p>
          <a:endParaRPr lang="en-US"/>
        </a:p>
      </dgm:t>
    </dgm:pt>
    <dgm:pt modelId="{ACD8D396-0E1A-46FB-BBEC-AB7A62A8EAB8}" type="pres">
      <dgm:prSet presAssocID="{95A34971-BB72-4558-9940-3E70E8CE0316}" presName="txShp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C020149-4C4B-4618-A12F-4437CE429C65}" type="pres">
      <dgm:prSet presAssocID="{6F53EBE5-3F0B-44A9-B868-B3D25C6827E5}" presName="spacing" presStyleCnt="0"/>
      <dgm:spPr/>
    </dgm:pt>
    <dgm:pt modelId="{0F6773AE-B125-4C36-9EDE-2BAEADADEA31}" type="pres">
      <dgm:prSet presAssocID="{A3F75436-32E2-4768-84EB-6209C378EC54}" presName="composite" presStyleCnt="0"/>
      <dgm:spPr/>
    </dgm:pt>
    <dgm:pt modelId="{6EBA135A-0CF0-4224-9764-0E53D78F6DC1}" type="pres">
      <dgm:prSet presAssocID="{A3F75436-32E2-4768-84EB-6209C378EC54}" presName="imgShp" presStyleLbl="fgImgPlace1" presStyleIdx="1" presStyleCnt="4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30000" b="-30000"/>
          </a:stretch>
        </a:blipFill>
      </dgm:spPr>
      <dgm:t>
        <a:bodyPr/>
        <a:lstStyle/>
        <a:p>
          <a:endParaRPr lang="en-US"/>
        </a:p>
      </dgm:t>
    </dgm:pt>
    <dgm:pt modelId="{C7FAA5B0-D912-465A-9E12-65D75DEAB25F}" type="pres">
      <dgm:prSet presAssocID="{A3F75436-32E2-4768-84EB-6209C378EC54}" presName="txShp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B29D156-A90A-4F72-8C69-4BDA83455743}" type="pres">
      <dgm:prSet presAssocID="{F1D91556-629B-4618-8887-FD17392EA3CA}" presName="spacing" presStyleCnt="0"/>
      <dgm:spPr/>
    </dgm:pt>
    <dgm:pt modelId="{77AFA07F-917A-4C3E-8B91-23796733B790}" type="pres">
      <dgm:prSet presAssocID="{C56B0886-26E8-4456-B426-964323201DB4}" presName="composite" presStyleCnt="0"/>
      <dgm:spPr/>
    </dgm:pt>
    <dgm:pt modelId="{F6A58BED-0632-46F7-AE53-5AAE72766E6B}" type="pres">
      <dgm:prSet presAssocID="{C56B0886-26E8-4456-B426-964323201DB4}" presName="imgShp" presStyleLbl="fgImgPlace1" presStyleIdx="2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2000" r="-12000"/>
          </a:stretch>
        </a:blipFill>
      </dgm:spPr>
      <dgm:t>
        <a:bodyPr/>
        <a:lstStyle/>
        <a:p>
          <a:endParaRPr lang="en-US"/>
        </a:p>
      </dgm:t>
    </dgm:pt>
    <dgm:pt modelId="{AABFD650-23E5-4847-AE09-7B29DAC21814}" type="pres">
      <dgm:prSet presAssocID="{C56B0886-26E8-4456-B426-964323201DB4}" presName="txShp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7215037-D457-4421-AFF1-DBEBE91B8B03}" type="pres">
      <dgm:prSet presAssocID="{F33CFA07-9A42-485D-833F-6E0403791539}" presName="spacing" presStyleCnt="0"/>
      <dgm:spPr/>
    </dgm:pt>
    <dgm:pt modelId="{98000257-2C08-4579-A4DD-EC68248C9FEB}" type="pres">
      <dgm:prSet presAssocID="{C026B0A8-38B1-4384-9161-F383383009F1}" presName="composite" presStyleCnt="0"/>
      <dgm:spPr/>
    </dgm:pt>
    <dgm:pt modelId="{5DC5C87D-71DF-4158-B21C-1A2A42A92902}" type="pres">
      <dgm:prSet presAssocID="{C026B0A8-38B1-4384-9161-F383383009F1}" presName="imgShp" presStyleLbl="fgImgPlace1" presStyleIdx="3" presStyleCnt="4"/>
      <dgm:spPr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8000" r="-38000"/>
          </a:stretch>
        </a:blipFill>
      </dgm:spPr>
    </dgm:pt>
    <dgm:pt modelId="{25B23443-5A9F-4EDE-BD65-F58ED5DC48BC}" type="pres">
      <dgm:prSet presAssocID="{C026B0A8-38B1-4384-9161-F383383009F1}" presName="txShp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44E1613A-CB38-4C77-9D49-438AB2CD05C4}" srcId="{E8C9A81B-6D82-4C7E-8711-00CA2646C18F}" destId="{C026B0A8-38B1-4384-9161-F383383009F1}" srcOrd="3" destOrd="0" parTransId="{98140568-CDA9-4358-AF5E-BDC090D8E1DD}" sibTransId="{075B3106-B90B-4210-8F41-E35BF6E9E4A0}"/>
    <dgm:cxn modelId="{43DA31F2-D944-47DC-AFA8-D8F4A8435318}" type="presOf" srcId="{A3F75436-32E2-4768-84EB-6209C378EC54}" destId="{C7FAA5B0-D912-465A-9E12-65D75DEAB25F}" srcOrd="0" destOrd="0" presId="urn:microsoft.com/office/officeart/2005/8/layout/vList3"/>
    <dgm:cxn modelId="{6E878062-93FA-40C5-85CC-961E031D4549}" srcId="{E8C9A81B-6D82-4C7E-8711-00CA2646C18F}" destId="{C56B0886-26E8-4456-B426-964323201DB4}" srcOrd="2" destOrd="0" parTransId="{5D45E28E-BA9D-4BE2-9888-AE0FAD43EC70}" sibTransId="{F33CFA07-9A42-485D-833F-6E0403791539}"/>
    <dgm:cxn modelId="{80B9F10B-4C66-46F1-9C9A-DDF96F5046FD}" type="presOf" srcId="{95A34971-BB72-4558-9940-3E70E8CE0316}" destId="{ACD8D396-0E1A-46FB-BBEC-AB7A62A8EAB8}" srcOrd="0" destOrd="0" presId="urn:microsoft.com/office/officeart/2005/8/layout/vList3"/>
    <dgm:cxn modelId="{DCF4FB13-DA8A-4746-9799-8CC63CBA3BF4}" type="presOf" srcId="{C026B0A8-38B1-4384-9161-F383383009F1}" destId="{25B23443-5A9F-4EDE-BD65-F58ED5DC48BC}" srcOrd="0" destOrd="0" presId="urn:microsoft.com/office/officeart/2005/8/layout/vList3"/>
    <dgm:cxn modelId="{AFCE239C-E822-45AB-A8EA-51563B4C310B}" srcId="{E8C9A81B-6D82-4C7E-8711-00CA2646C18F}" destId="{A3F75436-32E2-4768-84EB-6209C378EC54}" srcOrd="1" destOrd="0" parTransId="{ACA01717-36E8-4685-9A48-E2FC37711FF5}" sibTransId="{F1D91556-629B-4618-8887-FD17392EA3CA}"/>
    <dgm:cxn modelId="{1AAAFD6D-FD99-4F2B-8835-F9ED3EAFE04C}" type="presOf" srcId="{C56B0886-26E8-4456-B426-964323201DB4}" destId="{AABFD650-23E5-4847-AE09-7B29DAC21814}" srcOrd="0" destOrd="0" presId="urn:microsoft.com/office/officeart/2005/8/layout/vList3"/>
    <dgm:cxn modelId="{57C37EF4-3720-4691-825F-889A07D36F1A}" type="presOf" srcId="{E8C9A81B-6D82-4C7E-8711-00CA2646C18F}" destId="{3D3FF3A3-41C7-4FD8-9ED8-4AFCDE5604C4}" srcOrd="0" destOrd="0" presId="urn:microsoft.com/office/officeart/2005/8/layout/vList3"/>
    <dgm:cxn modelId="{75AC510D-FE1E-48B5-8358-4EEC78F4421C}" srcId="{E8C9A81B-6D82-4C7E-8711-00CA2646C18F}" destId="{95A34971-BB72-4558-9940-3E70E8CE0316}" srcOrd="0" destOrd="0" parTransId="{BD5346FE-2B73-49EA-ACFF-BA173EA76F2D}" sibTransId="{6F53EBE5-3F0B-44A9-B868-B3D25C6827E5}"/>
    <dgm:cxn modelId="{8DBA0CC7-9FE9-422E-BD40-718AA73A7380}" type="presParOf" srcId="{3D3FF3A3-41C7-4FD8-9ED8-4AFCDE5604C4}" destId="{78AF30C1-3963-4E38-8D4C-E603CCD0048E}" srcOrd="0" destOrd="0" presId="urn:microsoft.com/office/officeart/2005/8/layout/vList3"/>
    <dgm:cxn modelId="{460217FA-DDDC-4327-B25A-25BB75E46774}" type="presParOf" srcId="{78AF30C1-3963-4E38-8D4C-E603CCD0048E}" destId="{867D3421-A4F4-400D-B197-D21024EA8C6C}" srcOrd="0" destOrd="0" presId="urn:microsoft.com/office/officeart/2005/8/layout/vList3"/>
    <dgm:cxn modelId="{DBCF14C6-300E-457B-BA07-F2A9A3D1AB7E}" type="presParOf" srcId="{78AF30C1-3963-4E38-8D4C-E603CCD0048E}" destId="{ACD8D396-0E1A-46FB-BBEC-AB7A62A8EAB8}" srcOrd="1" destOrd="0" presId="urn:microsoft.com/office/officeart/2005/8/layout/vList3"/>
    <dgm:cxn modelId="{27AD716E-27D1-448F-B4ED-4C91FECDEB82}" type="presParOf" srcId="{3D3FF3A3-41C7-4FD8-9ED8-4AFCDE5604C4}" destId="{6C020149-4C4B-4618-A12F-4437CE429C65}" srcOrd="1" destOrd="0" presId="urn:microsoft.com/office/officeart/2005/8/layout/vList3"/>
    <dgm:cxn modelId="{BD5AE46B-6746-4242-84A2-5DDF2A73EB6E}" type="presParOf" srcId="{3D3FF3A3-41C7-4FD8-9ED8-4AFCDE5604C4}" destId="{0F6773AE-B125-4C36-9EDE-2BAEADADEA31}" srcOrd="2" destOrd="0" presId="urn:microsoft.com/office/officeart/2005/8/layout/vList3"/>
    <dgm:cxn modelId="{7B1E6268-793A-4A6F-9125-B815348FC914}" type="presParOf" srcId="{0F6773AE-B125-4C36-9EDE-2BAEADADEA31}" destId="{6EBA135A-0CF0-4224-9764-0E53D78F6DC1}" srcOrd="0" destOrd="0" presId="urn:microsoft.com/office/officeart/2005/8/layout/vList3"/>
    <dgm:cxn modelId="{AD4DF44C-FEEB-49DE-8B96-B7460DE20EF3}" type="presParOf" srcId="{0F6773AE-B125-4C36-9EDE-2BAEADADEA31}" destId="{C7FAA5B0-D912-465A-9E12-65D75DEAB25F}" srcOrd="1" destOrd="0" presId="urn:microsoft.com/office/officeart/2005/8/layout/vList3"/>
    <dgm:cxn modelId="{38B8A563-7A68-48E1-824A-38B288636CB0}" type="presParOf" srcId="{3D3FF3A3-41C7-4FD8-9ED8-4AFCDE5604C4}" destId="{2B29D156-A90A-4F72-8C69-4BDA83455743}" srcOrd="3" destOrd="0" presId="urn:microsoft.com/office/officeart/2005/8/layout/vList3"/>
    <dgm:cxn modelId="{0B78CCDE-AD7B-4F57-8CEE-91480B936361}" type="presParOf" srcId="{3D3FF3A3-41C7-4FD8-9ED8-4AFCDE5604C4}" destId="{77AFA07F-917A-4C3E-8B91-23796733B790}" srcOrd="4" destOrd="0" presId="urn:microsoft.com/office/officeart/2005/8/layout/vList3"/>
    <dgm:cxn modelId="{B0DC8787-1450-4CD4-9987-11A19799982F}" type="presParOf" srcId="{77AFA07F-917A-4C3E-8B91-23796733B790}" destId="{F6A58BED-0632-46F7-AE53-5AAE72766E6B}" srcOrd="0" destOrd="0" presId="urn:microsoft.com/office/officeart/2005/8/layout/vList3"/>
    <dgm:cxn modelId="{88F85427-5FAE-49B0-9C28-F3DBB4B9FFA0}" type="presParOf" srcId="{77AFA07F-917A-4C3E-8B91-23796733B790}" destId="{AABFD650-23E5-4847-AE09-7B29DAC21814}" srcOrd="1" destOrd="0" presId="urn:microsoft.com/office/officeart/2005/8/layout/vList3"/>
    <dgm:cxn modelId="{87BEC54A-C84F-4091-95F6-B7700BAB8F6F}" type="presParOf" srcId="{3D3FF3A3-41C7-4FD8-9ED8-4AFCDE5604C4}" destId="{07215037-D457-4421-AFF1-DBEBE91B8B03}" srcOrd="5" destOrd="0" presId="urn:microsoft.com/office/officeart/2005/8/layout/vList3"/>
    <dgm:cxn modelId="{FD0D72C1-1FFE-4A44-9B56-A93C5110B797}" type="presParOf" srcId="{3D3FF3A3-41C7-4FD8-9ED8-4AFCDE5604C4}" destId="{98000257-2C08-4579-A4DD-EC68248C9FEB}" srcOrd="6" destOrd="0" presId="urn:microsoft.com/office/officeart/2005/8/layout/vList3"/>
    <dgm:cxn modelId="{1553EB40-F394-4FDF-BE78-41C3D032A786}" type="presParOf" srcId="{98000257-2C08-4579-A4DD-EC68248C9FEB}" destId="{5DC5C87D-71DF-4158-B21C-1A2A42A92902}" srcOrd="0" destOrd="0" presId="urn:microsoft.com/office/officeart/2005/8/layout/vList3"/>
    <dgm:cxn modelId="{C0DFBA0A-0E56-4D25-9A7E-852172E6CD31}" type="presParOf" srcId="{98000257-2C08-4579-A4DD-EC68248C9FEB}" destId="{25B23443-5A9F-4EDE-BD65-F58ED5DC48BC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C7117DD-4178-409D-A033-B10EAED32B5A}" type="doc">
      <dgm:prSet loTypeId="urn:microsoft.com/office/officeart/2005/8/layout/radial6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7208C9A-5A73-4259-BAF5-45E06DF76CA4}">
      <dgm:prSet phldrT="[Text]"/>
      <dgm:spPr/>
      <dgm:t>
        <a:bodyPr/>
        <a:lstStyle/>
        <a:p>
          <a:r>
            <a:rPr lang="en-US" dirty="0" smtClean="0"/>
            <a:t>Opinions</a:t>
          </a:r>
          <a:endParaRPr lang="en-US" dirty="0"/>
        </a:p>
      </dgm:t>
    </dgm:pt>
    <dgm:pt modelId="{3D351B47-1F9F-4A0A-B3BA-72F89CC5D4B9}" type="parTrans" cxnId="{EFF16707-99FA-4244-BBA2-6D495EA77D3B}">
      <dgm:prSet/>
      <dgm:spPr/>
      <dgm:t>
        <a:bodyPr/>
        <a:lstStyle/>
        <a:p>
          <a:endParaRPr lang="en-US"/>
        </a:p>
      </dgm:t>
    </dgm:pt>
    <dgm:pt modelId="{DD76FF5C-FDE4-43B6-8953-9163EB290B94}" type="sibTrans" cxnId="{EFF16707-99FA-4244-BBA2-6D495EA77D3B}">
      <dgm:prSet/>
      <dgm:spPr/>
      <dgm:t>
        <a:bodyPr/>
        <a:lstStyle/>
        <a:p>
          <a:endParaRPr lang="en-US"/>
        </a:p>
      </dgm:t>
    </dgm:pt>
    <dgm:pt modelId="{67249423-C1BE-4373-AAD1-BDEC91C59A15}">
      <dgm:prSet phldrT="[Text]"/>
      <dgm:spPr/>
      <dgm:t>
        <a:bodyPr/>
        <a:lstStyle/>
        <a:p>
          <a:r>
            <a:rPr lang="en-US" dirty="0" smtClean="0"/>
            <a:t>Inherited</a:t>
          </a:r>
          <a:endParaRPr lang="en-US" dirty="0"/>
        </a:p>
      </dgm:t>
    </dgm:pt>
    <dgm:pt modelId="{97DE1FFF-F805-4BBB-B6E1-BDD24DFDECEC}" type="parTrans" cxnId="{94AE45A7-6025-4860-9FA5-455F6AAA1653}">
      <dgm:prSet/>
      <dgm:spPr/>
      <dgm:t>
        <a:bodyPr/>
        <a:lstStyle/>
        <a:p>
          <a:endParaRPr lang="en-US"/>
        </a:p>
      </dgm:t>
    </dgm:pt>
    <dgm:pt modelId="{76C9F255-C940-4FDC-9EC1-3B19266513AE}" type="sibTrans" cxnId="{94AE45A7-6025-4860-9FA5-455F6AAA1653}">
      <dgm:prSet/>
      <dgm:spPr/>
      <dgm:t>
        <a:bodyPr/>
        <a:lstStyle/>
        <a:p>
          <a:endParaRPr lang="en-US"/>
        </a:p>
      </dgm:t>
    </dgm:pt>
    <dgm:pt modelId="{F77CEBEA-F84F-42E1-99EB-98373EC700C2}">
      <dgm:prSet phldrT="[Text]"/>
      <dgm:spPr/>
      <dgm:t>
        <a:bodyPr/>
        <a:lstStyle/>
        <a:p>
          <a:r>
            <a:rPr lang="en-US" dirty="0" smtClean="0"/>
            <a:t>Involuntary</a:t>
          </a:r>
          <a:endParaRPr lang="en-US" dirty="0"/>
        </a:p>
      </dgm:t>
    </dgm:pt>
    <dgm:pt modelId="{D793EA62-2672-440B-8E7E-78348AA57AAD}" type="parTrans" cxnId="{8F72B75B-0EAE-4A71-B694-80B26CC017C8}">
      <dgm:prSet/>
      <dgm:spPr/>
      <dgm:t>
        <a:bodyPr/>
        <a:lstStyle/>
        <a:p>
          <a:endParaRPr lang="en-US"/>
        </a:p>
      </dgm:t>
    </dgm:pt>
    <dgm:pt modelId="{0F529D94-88F5-4709-A131-06F67417F2A2}" type="sibTrans" cxnId="{8F72B75B-0EAE-4A71-B694-80B26CC017C8}">
      <dgm:prSet/>
      <dgm:spPr/>
      <dgm:t>
        <a:bodyPr/>
        <a:lstStyle/>
        <a:p>
          <a:endParaRPr lang="en-US"/>
        </a:p>
      </dgm:t>
    </dgm:pt>
    <dgm:pt modelId="{9C3E2DFF-AA36-4661-8930-E9B85866108D}">
      <dgm:prSet phldrT="[Text]"/>
      <dgm:spPr/>
      <dgm:t>
        <a:bodyPr/>
        <a:lstStyle/>
        <a:p>
          <a:r>
            <a:rPr lang="en-US" dirty="0" smtClean="0"/>
            <a:t>Adapted</a:t>
          </a:r>
          <a:endParaRPr lang="en-US" dirty="0"/>
        </a:p>
      </dgm:t>
    </dgm:pt>
    <dgm:pt modelId="{1636322C-CF1F-430D-86BA-C54CED06C6A8}" type="parTrans" cxnId="{0AE02584-F15E-47D5-B128-C453040AEE8B}">
      <dgm:prSet/>
      <dgm:spPr/>
      <dgm:t>
        <a:bodyPr/>
        <a:lstStyle/>
        <a:p>
          <a:endParaRPr lang="en-US"/>
        </a:p>
      </dgm:t>
    </dgm:pt>
    <dgm:pt modelId="{D3381152-75E7-4A36-875D-FFBE5BBC9FBA}" type="sibTrans" cxnId="{0AE02584-F15E-47D5-B128-C453040AEE8B}">
      <dgm:prSet/>
      <dgm:spPr/>
      <dgm:t>
        <a:bodyPr/>
        <a:lstStyle/>
        <a:p>
          <a:endParaRPr lang="en-US"/>
        </a:p>
      </dgm:t>
    </dgm:pt>
    <dgm:pt modelId="{8C06422F-A210-46D2-B724-46082F68FA9C}">
      <dgm:prSet phldrT="[Text]"/>
      <dgm:spPr/>
      <dgm:t>
        <a:bodyPr/>
        <a:lstStyle/>
        <a:p>
          <a:r>
            <a:rPr lang="en-US" dirty="0" smtClean="0"/>
            <a:t>Concealed</a:t>
          </a:r>
          <a:endParaRPr lang="en-US" dirty="0"/>
        </a:p>
      </dgm:t>
    </dgm:pt>
    <dgm:pt modelId="{3156E406-1073-4C68-AEB7-07788CC7CBBF}" type="parTrans" cxnId="{9758DDAB-A001-4F8F-87E4-CF21383138DE}">
      <dgm:prSet/>
      <dgm:spPr/>
      <dgm:t>
        <a:bodyPr/>
        <a:lstStyle/>
        <a:p>
          <a:endParaRPr lang="en-US"/>
        </a:p>
      </dgm:t>
    </dgm:pt>
    <dgm:pt modelId="{FACE6831-021A-4868-9C9C-A824EC7D4666}" type="sibTrans" cxnId="{9758DDAB-A001-4F8F-87E4-CF21383138DE}">
      <dgm:prSet/>
      <dgm:spPr/>
      <dgm:t>
        <a:bodyPr/>
        <a:lstStyle/>
        <a:p>
          <a:endParaRPr lang="en-US"/>
        </a:p>
      </dgm:t>
    </dgm:pt>
    <dgm:pt modelId="{BFB93A0F-B973-4F76-905B-866A9787E280}">
      <dgm:prSet phldrT="[Text]"/>
      <dgm:spPr/>
      <dgm:t>
        <a:bodyPr/>
        <a:lstStyle/>
        <a:p>
          <a:r>
            <a:rPr lang="en-US" dirty="0" smtClean="0"/>
            <a:t>Linked</a:t>
          </a:r>
          <a:endParaRPr lang="en-US" dirty="0"/>
        </a:p>
      </dgm:t>
    </dgm:pt>
    <dgm:pt modelId="{2F968985-2A55-4DF8-BC24-2184E4F4E50B}" type="parTrans" cxnId="{FB2A2A94-6662-4F48-AE05-6D7FC009EE09}">
      <dgm:prSet/>
      <dgm:spPr/>
      <dgm:t>
        <a:bodyPr/>
        <a:lstStyle/>
        <a:p>
          <a:endParaRPr lang="en-US"/>
        </a:p>
      </dgm:t>
    </dgm:pt>
    <dgm:pt modelId="{72FB52CF-CF8F-4E7C-8DD0-C9571FDD81AA}" type="sibTrans" cxnId="{FB2A2A94-6662-4F48-AE05-6D7FC009EE09}">
      <dgm:prSet/>
      <dgm:spPr/>
      <dgm:t>
        <a:bodyPr/>
        <a:lstStyle/>
        <a:p>
          <a:endParaRPr lang="en-US"/>
        </a:p>
      </dgm:t>
    </dgm:pt>
    <dgm:pt modelId="{2C79D49B-465D-41B8-A590-B49B7DD8ECCC}">
      <dgm:prSet phldrT="[Text]"/>
      <dgm:spPr/>
      <dgm:t>
        <a:bodyPr/>
        <a:lstStyle/>
        <a:p>
          <a:r>
            <a:rPr lang="en-US" dirty="0" smtClean="0"/>
            <a:t>Considered</a:t>
          </a:r>
          <a:endParaRPr lang="en-US" dirty="0"/>
        </a:p>
      </dgm:t>
    </dgm:pt>
    <dgm:pt modelId="{0CA1B98E-CA4A-4624-9971-BD2D73E4BD03}" type="parTrans" cxnId="{163F6A8D-767E-4366-B089-84570DB6ACDD}">
      <dgm:prSet/>
      <dgm:spPr/>
      <dgm:t>
        <a:bodyPr/>
        <a:lstStyle/>
        <a:p>
          <a:endParaRPr lang="en-US"/>
        </a:p>
      </dgm:t>
    </dgm:pt>
    <dgm:pt modelId="{CAD5B4B1-BDF4-4EC7-B8FC-ADB48DE7AD57}" type="sibTrans" cxnId="{163F6A8D-767E-4366-B089-84570DB6ACDD}">
      <dgm:prSet/>
      <dgm:spPr/>
      <dgm:t>
        <a:bodyPr/>
        <a:lstStyle/>
        <a:p>
          <a:endParaRPr lang="en-US"/>
        </a:p>
      </dgm:t>
    </dgm:pt>
    <dgm:pt modelId="{BC9596C5-3E3A-43EF-8277-1ED10FAAA501}" type="pres">
      <dgm:prSet presAssocID="{1C7117DD-4178-409D-A033-B10EAED32B5A}" presName="Name0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585D8CA7-08C6-492A-A9D8-4E9C45A90947}" type="pres">
      <dgm:prSet presAssocID="{77208C9A-5A73-4259-BAF5-45E06DF76CA4}" presName="centerShape" presStyleLbl="node0" presStyleIdx="0" presStyleCnt="1"/>
      <dgm:spPr/>
    </dgm:pt>
    <dgm:pt modelId="{35A4A88E-C9F2-476B-AD3D-67CE4FDE7763}" type="pres">
      <dgm:prSet presAssocID="{67249423-C1BE-4373-AAD1-BDEC91C59A15}" presName="node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ADD4591-2729-402B-8BB6-6ED15D65AD14}" type="pres">
      <dgm:prSet presAssocID="{67249423-C1BE-4373-AAD1-BDEC91C59A15}" presName="dummy" presStyleCnt="0"/>
      <dgm:spPr/>
    </dgm:pt>
    <dgm:pt modelId="{0FAD1777-72D9-472D-828D-56A1C26EF454}" type="pres">
      <dgm:prSet presAssocID="{76C9F255-C940-4FDC-9EC1-3B19266513AE}" presName="sibTrans" presStyleLbl="sibTrans2D1" presStyleIdx="0" presStyleCnt="6"/>
      <dgm:spPr/>
    </dgm:pt>
    <dgm:pt modelId="{C2620201-B46D-489D-9099-DE7BEC2B772E}" type="pres">
      <dgm:prSet presAssocID="{F77CEBEA-F84F-42E1-99EB-98373EC700C2}" presName="node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A52F49B-6D6F-4BA5-9DD5-F82695959965}" type="pres">
      <dgm:prSet presAssocID="{F77CEBEA-F84F-42E1-99EB-98373EC700C2}" presName="dummy" presStyleCnt="0"/>
      <dgm:spPr/>
    </dgm:pt>
    <dgm:pt modelId="{E6EEC170-5AD8-4593-A349-A4BA29AB96B8}" type="pres">
      <dgm:prSet presAssocID="{0F529D94-88F5-4709-A131-06F67417F2A2}" presName="sibTrans" presStyleLbl="sibTrans2D1" presStyleIdx="1" presStyleCnt="6"/>
      <dgm:spPr/>
    </dgm:pt>
    <dgm:pt modelId="{77E9E6FB-43D0-4E3F-A5D0-89EF555EFBF6}" type="pres">
      <dgm:prSet presAssocID="{9C3E2DFF-AA36-4661-8930-E9B85866108D}" presName="node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759DB39-9D86-4303-B921-717C664D53D1}" type="pres">
      <dgm:prSet presAssocID="{9C3E2DFF-AA36-4661-8930-E9B85866108D}" presName="dummy" presStyleCnt="0"/>
      <dgm:spPr/>
    </dgm:pt>
    <dgm:pt modelId="{466AC616-1F8E-46AA-861B-772E94FCEADC}" type="pres">
      <dgm:prSet presAssocID="{D3381152-75E7-4A36-875D-FFBE5BBC9FBA}" presName="sibTrans" presStyleLbl="sibTrans2D1" presStyleIdx="2" presStyleCnt="6"/>
      <dgm:spPr/>
    </dgm:pt>
    <dgm:pt modelId="{6BD5CF3F-BAE3-4806-9888-9602441410A8}" type="pres">
      <dgm:prSet presAssocID="{8C06422F-A210-46D2-B724-46082F68FA9C}" presName="node" presStyleLbl="node1" presStyleIdx="3" presStyleCnt="6">
        <dgm:presLayoutVars>
          <dgm:bulletEnabled val="1"/>
        </dgm:presLayoutVars>
      </dgm:prSet>
      <dgm:spPr/>
    </dgm:pt>
    <dgm:pt modelId="{ECA2051D-EDCF-4C90-A3F0-70F89AAAC630}" type="pres">
      <dgm:prSet presAssocID="{8C06422F-A210-46D2-B724-46082F68FA9C}" presName="dummy" presStyleCnt="0"/>
      <dgm:spPr/>
    </dgm:pt>
    <dgm:pt modelId="{67CBC624-4075-4536-930E-6A20478EC5EF}" type="pres">
      <dgm:prSet presAssocID="{FACE6831-021A-4868-9C9C-A824EC7D4666}" presName="sibTrans" presStyleLbl="sibTrans2D1" presStyleIdx="3" presStyleCnt="6"/>
      <dgm:spPr/>
    </dgm:pt>
    <dgm:pt modelId="{0F6EA51A-1942-4736-88F6-3604471AC27A}" type="pres">
      <dgm:prSet presAssocID="{BFB93A0F-B973-4F76-905B-866A9787E280}" presName="node" presStyleLbl="node1" presStyleIdx="4" presStyleCnt="6">
        <dgm:presLayoutVars>
          <dgm:bulletEnabled val="1"/>
        </dgm:presLayoutVars>
      </dgm:prSet>
      <dgm:spPr/>
    </dgm:pt>
    <dgm:pt modelId="{46EA614B-7222-4B40-A13D-2895A874A3F3}" type="pres">
      <dgm:prSet presAssocID="{BFB93A0F-B973-4F76-905B-866A9787E280}" presName="dummy" presStyleCnt="0"/>
      <dgm:spPr/>
    </dgm:pt>
    <dgm:pt modelId="{9011A4AB-61E8-410B-84A7-5727143FC1D8}" type="pres">
      <dgm:prSet presAssocID="{72FB52CF-CF8F-4E7C-8DD0-C9571FDD81AA}" presName="sibTrans" presStyleLbl="sibTrans2D1" presStyleIdx="4" presStyleCnt="6"/>
      <dgm:spPr/>
    </dgm:pt>
    <dgm:pt modelId="{E7F6B84B-E41D-4BB8-9B69-73DC74FE60D0}" type="pres">
      <dgm:prSet presAssocID="{2C79D49B-465D-41B8-A590-B49B7DD8ECCC}" presName="node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0048C3F-016C-453E-AEF7-85B110EEA246}" type="pres">
      <dgm:prSet presAssocID="{2C79D49B-465D-41B8-A590-B49B7DD8ECCC}" presName="dummy" presStyleCnt="0"/>
      <dgm:spPr/>
    </dgm:pt>
    <dgm:pt modelId="{CB784AE9-4A47-4E03-894A-C606F64970EF}" type="pres">
      <dgm:prSet presAssocID="{CAD5B4B1-BDF4-4EC7-B8FC-ADB48DE7AD57}" presName="sibTrans" presStyleLbl="sibTrans2D1" presStyleIdx="5" presStyleCnt="6"/>
      <dgm:spPr/>
    </dgm:pt>
  </dgm:ptLst>
  <dgm:cxnLst>
    <dgm:cxn modelId="{13EF456C-5F3A-4838-8153-C3EFC0AA7844}" type="presOf" srcId="{1C7117DD-4178-409D-A033-B10EAED32B5A}" destId="{BC9596C5-3E3A-43EF-8277-1ED10FAAA501}" srcOrd="0" destOrd="0" presId="urn:microsoft.com/office/officeart/2005/8/layout/radial6"/>
    <dgm:cxn modelId="{E01BC667-A045-4FAE-B3C7-BCE6B65C1A65}" type="presOf" srcId="{FACE6831-021A-4868-9C9C-A824EC7D4666}" destId="{67CBC624-4075-4536-930E-6A20478EC5EF}" srcOrd="0" destOrd="0" presId="urn:microsoft.com/office/officeart/2005/8/layout/radial6"/>
    <dgm:cxn modelId="{164FF637-719B-4C41-BE50-5B854C66E029}" type="presOf" srcId="{8C06422F-A210-46D2-B724-46082F68FA9C}" destId="{6BD5CF3F-BAE3-4806-9888-9602441410A8}" srcOrd="0" destOrd="0" presId="urn:microsoft.com/office/officeart/2005/8/layout/radial6"/>
    <dgm:cxn modelId="{163F6A8D-767E-4366-B089-84570DB6ACDD}" srcId="{77208C9A-5A73-4259-BAF5-45E06DF76CA4}" destId="{2C79D49B-465D-41B8-A590-B49B7DD8ECCC}" srcOrd="5" destOrd="0" parTransId="{0CA1B98E-CA4A-4624-9971-BD2D73E4BD03}" sibTransId="{CAD5B4B1-BDF4-4EC7-B8FC-ADB48DE7AD57}"/>
    <dgm:cxn modelId="{6E5BE421-824A-4DAB-99C6-CB53186DF0AC}" type="presOf" srcId="{72FB52CF-CF8F-4E7C-8DD0-C9571FDD81AA}" destId="{9011A4AB-61E8-410B-84A7-5727143FC1D8}" srcOrd="0" destOrd="0" presId="urn:microsoft.com/office/officeart/2005/8/layout/radial6"/>
    <dgm:cxn modelId="{D2ED1E45-F07C-4ED7-9D9E-05EC815E2E97}" type="presOf" srcId="{67249423-C1BE-4373-AAD1-BDEC91C59A15}" destId="{35A4A88E-C9F2-476B-AD3D-67CE4FDE7763}" srcOrd="0" destOrd="0" presId="urn:microsoft.com/office/officeart/2005/8/layout/radial6"/>
    <dgm:cxn modelId="{EFF16707-99FA-4244-BBA2-6D495EA77D3B}" srcId="{1C7117DD-4178-409D-A033-B10EAED32B5A}" destId="{77208C9A-5A73-4259-BAF5-45E06DF76CA4}" srcOrd="0" destOrd="0" parTransId="{3D351B47-1F9F-4A0A-B3BA-72F89CC5D4B9}" sibTransId="{DD76FF5C-FDE4-43B6-8953-9163EB290B94}"/>
    <dgm:cxn modelId="{94AE45A7-6025-4860-9FA5-455F6AAA1653}" srcId="{77208C9A-5A73-4259-BAF5-45E06DF76CA4}" destId="{67249423-C1BE-4373-AAD1-BDEC91C59A15}" srcOrd="0" destOrd="0" parTransId="{97DE1FFF-F805-4BBB-B6E1-BDD24DFDECEC}" sibTransId="{76C9F255-C940-4FDC-9EC1-3B19266513AE}"/>
    <dgm:cxn modelId="{0AE02584-F15E-47D5-B128-C453040AEE8B}" srcId="{77208C9A-5A73-4259-BAF5-45E06DF76CA4}" destId="{9C3E2DFF-AA36-4661-8930-E9B85866108D}" srcOrd="2" destOrd="0" parTransId="{1636322C-CF1F-430D-86BA-C54CED06C6A8}" sibTransId="{D3381152-75E7-4A36-875D-FFBE5BBC9FBA}"/>
    <dgm:cxn modelId="{687188C4-A469-43B3-A51D-639CB06D338E}" type="presOf" srcId="{2C79D49B-465D-41B8-A590-B49B7DD8ECCC}" destId="{E7F6B84B-E41D-4BB8-9B69-73DC74FE60D0}" srcOrd="0" destOrd="0" presId="urn:microsoft.com/office/officeart/2005/8/layout/radial6"/>
    <dgm:cxn modelId="{343EAA61-60A5-4A93-8845-8360A9840FBB}" type="presOf" srcId="{77208C9A-5A73-4259-BAF5-45E06DF76CA4}" destId="{585D8CA7-08C6-492A-A9D8-4E9C45A90947}" srcOrd="0" destOrd="0" presId="urn:microsoft.com/office/officeart/2005/8/layout/radial6"/>
    <dgm:cxn modelId="{AFBA08DA-E6DF-4E05-9AFE-3596C8EE244A}" type="presOf" srcId="{0F529D94-88F5-4709-A131-06F67417F2A2}" destId="{E6EEC170-5AD8-4593-A349-A4BA29AB96B8}" srcOrd="0" destOrd="0" presId="urn:microsoft.com/office/officeart/2005/8/layout/radial6"/>
    <dgm:cxn modelId="{3D105691-AB44-42BF-8D4B-25E60060337B}" type="presOf" srcId="{BFB93A0F-B973-4F76-905B-866A9787E280}" destId="{0F6EA51A-1942-4736-88F6-3604471AC27A}" srcOrd="0" destOrd="0" presId="urn:microsoft.com/office/officeart/2005/8/layout/radial6"/>
    <dgm:cxn modelId="{584EA1DD-773A-4049-848A-C7D020828B94}" type="presOf" srcId="{D3381152-75E7-4A36-875D-FFBE5BBC9FBA}" destId="{466AC616-1F8E-46AA-861B-772E94FCEADC}" srcOrd="0" destOrd="0" presId="urn:microsoft.com/office/officeart/2005/8/layout/radial6"/>
    <dgm:cxn modelId="{8F72B75B-0EAE-4A71-B694-80B26CC017C8}" srcId="{77208C9A-5A73-4259-BAF5-45E06DF76CA4}" destId="{F77CEBEA-F84F-42E1-99EB-98373EC700C2}" srcOrd="1" destOrd="0" parTransId="{D793EA62-2672-440B-8E7E-78348AA57AAD}" sibTransId="{0F529D94-88F5-4709-A131-06F67417F2A2}"/>
    <dgm:cxn modelId="{6537D432-4DA4-4819-9C56-7C31849958EC}" type="presOf" srcId="{76C9F255-C940-4FDC-9EC1-3B19266513AE}" destId="{0FAD1777-72D9-472D-828D-56A1C26EF454}" srcOrd="0" destOrd="0" presId="urn:microsoft.com/office/officeart/2005/8/layout/radial6"/>
    <dgm:cxn modelId="{8DAFAA16-2958-44FA-9CD3-38A0F328793D}" type="presOf" srcId="{9C3E2DFF-AA36-4661-8930-E9B85866108D}" destId="{77E9E6FB-43D0-4E3F-A5D0-89EF555EFBF6}" srcOrd="0" destOrd="0" presId="urn:microsoft.com/office/officeart/2005/8/layout/radial6"/>
    <dgm:cxn modelId="{FB2A2A94-6662-4F48-AE05-6D7FC009EE09}" srcId="{77208C9A-5A73-4259-BAF5-45E06DF76CA4}" destId="{BFB93A0F-B973-4F76-905B-866A9787E280}" srcOrd="4" destOrd="0" parTransId="{2F968985-2A55-4DF8-BC24-2184E4F4E50B}" sibTransId="{72FB52CF-CF8F-4E7C-8DD0-C9571FDD81AA}"/>
    <dgm:cxn modelId="{9758DDAB-A001-4F8F-87E4-CF21383138DE}" srcId="{77208C9A-5A73-4259-BAF5-45E06DF76CA4}" destId="{8C06422F-A210-46D2-B724-46082F68FA9C}" srcOrd="3" destOrd="0" parTransId="{3156E406-1073-4C68-AEB7-07788CC7CBBF}" sibTransId="{FACE6831-021A-4868-9C9C-A824EC7D4666}"/>
    <dgm:cxn modelId="{272A30E8-E697-4E58-B114-C0E4DDD9934C}" type="presOf" srcId="{CAD5B4B1-BDF4-4EC7-B8FC-ADB48DE7AD57}" destId="{CB784AE9-4A47-4E03-894A-C606F64970EF}" srcOrd="0" destOrd="0" presId="urn:microsoft.com/office/officeart/2005/8/layout/radial6"/>
    <dgm:cxn modelId="{0C35A653-E1C0-40C7-8BD0-ED4C1AB86607}" type="presOf" srcId="{F77CEBEA-F84F-42E1-99EB-98373EC700C2}" destId="{C2620201-B46D-489D-9099-DE7BEC2B772E}" srcOrd="0" destOrd="0" presId="urn:microsoft.com/office/officeart/2005/8/layout/radial6"/>
    <dgm:cxn modelId="{8CD8B4C8-5E02-4367-9E4C-4B8A122EAA20}" type="presParOf" srcId="{BC9596C5-3E3A-43EF-8277-1ED10FAAA501}" destId="{585D8CA7-08C6-492A-A9D8-4E9C45A90947}" srcOrd="0" destOrd="0" presId="urn:microsoft.com/office/officeart/2005/8/layout/radial6"/>
    <dgm:cxn modelId="{B40AB5C0-7A99-4E25-9824-07E8A130CF51}" type="presParOf" srcId="{BC9596C5-3E3A-43EF-8277-1ED10FAAA501}" destId="{35A4A88E-C9F2-476B-AD3D-67CE4FDE7763}" srcOrd="1" destOrd="0" presId="urn:microsoft.com/office/officeart/2005/8/layout/radial6"/>
    <dgm:cxn modelId="{BDC1EBA9-2709-4D3C-88A7-1D7A6D8191ED}" type="presParOf" srcId="{BC9596C5-3E3A-43EF-8277-1ED10FAAA501}" destId="{4ADD4591-2729-402B-8BB6-6ED15D65AD14}" srcOrd="2" destOrd="0" presId="urn:microsoft.com/office/officeart/2005/8/layout/radial6"/>
    <dgm:cxn modelId="{E7513147-F999-4754-AD66-3BE1670A4A97}" type="presParOf" srcId="{BC9596C5-3E3A-43EF-8277-1ED10FAAA501}" destId="{0FAD1777-72D9-472D-828D-56A1C26EF454}" srcOrd="3" destOrd="0" presId="urn:microsoft.com/office/officeart/2005/8/layout/radial6"/>
    <dgm:cxn modelId="{ADEEB004-6A03-4DBE-BFC8-EE61B877BEF7}" type="presParOf" srcId="{BC9596C5-3E3A-43EF-8277-1ED10FAAA501}" destId="{C2620201-B46D-489D-9099-DE7BEC2B772E}" srcOrd="4" destOrd="0" presId="urn:microsoft.com/office/officeart/2005/8/layout/radial6"/>
    <dgm:cxn modelId="{22D89274-7247-48D6-9015-CF7FF73A838A}" type="presParOf" srcId="{BC9596C5-3E3A-43EF-8277-1ED10FAAA501}" destId="{CA52F49B-6D6F-4BA5-9DD5-F82695959965}" srcOrd="5" destOrd="0" presId="urn:microsoft.com/office/officeart/2005/8/layout/radial6"/>
    <dgm:cxn modelId="{E8D91106-163B-4F1C-AB27-751B565839C3}" type="presParOf" srcId="{BC9596C5-3E3A-43EF-8277-1ED10FAAA501}" destId="{E6EEC170-5AD8-4593-A349-A4BA29AB96B8}" srcOrd="6" destOrd="0" presId="urn:microsoft.com/office/officeart/2005/8/layout/radial6"/>
    <dgm:cxn modelId="{2E7CAC10-4BCD-47BF-818F-2DBB0EC74917}" type="presParOf" srcId="{BC9596C5-3E3A-43EF-8277-1ED10FAAA501}" destId="{77E9E6FB-43D0-4E3F-A5D0-89EF555EFBF6}" srcOrd="7" destOrd="0" presId="urn:microsoft.com/office/officeart/2005/8/layout/radial6"/>
    <dgm:cxn modelId="{E56D953E-D483-45D6-A53F-382260E20F74}" type="presParOf" srcId="{BC9596C5-3E3A-43EF-8277-1ED10FAAA501}" destId="{C759DB39-9D86-4303-B921-717C664D53D1}" srcOrd="8" destOrd="0" presId="urn:microsoft.com/office/officeart/2005/8/layout/radial6"/>
    <dgm:cxn modelId="{A6FC4D33-3F91-4C4A-B50C-789EB3B03540}" type="presParOf" srcId="{BC9596C5-3E3A-43EF-8277-1ED10FAAA501}" destId="{466AC616-1F8E-46AA-861B-772E94FCEADC}" srcOrd="9" destOrd="0" presId="urn:microsoft.com/office/officeart/2005/8/layout/radial6"/>
    <dgm:cxn modelId="{AD50230D-C981-4A2A-BBB6-9384A0C85805}" type="presParOf" srcId="{BC9596C5-3E3A-43EF-8277-1ED10FAAA501}" destId="{6BD5CF3F-BAE3-4806-9888-9602441410A8}" srcOrd="10" destOrd="0" presId="urn:microsoft.com/office/officeart/2005/8/layout/radial6"/>
    <dgm:cxn modelId="{232E5895-4D3C-4BE8-B0E5-D5DCCC469922}" type="presParOf" srcId="{BC9596C5-3E3A-43EF-8277-1ED10FAAA501}" destId="{ECA2051D-EDCF-4C90-A3F0-70F89AAAC630}" srcOrd="11" destOrd="0" presId="urn:microsoft.com/office/officeart/2005/8/layout/radial6"/>
    <dgm:cxn modelId="{34798BE6-1C43-4F66-B891-E4AA66F54411}" type="presParOf" srcId="{BC9596C5-3E3A-43EF-8277-1ED10FAAA501}" destId="{67CBC624-4075-4536-930E-6A20478EC5EF}" srcOrd="12" destOrd="0" presId="urn:microsoft.com/office/officeart/2005/8/layout/radial6"/>
    <dgm:cxn modelId="{8F8A03A5-42B3-4716-AB45-44221FE4769B}" type="presParOf" srcId="{BC9596C5-3E3A-43EF-8277-1ED10FAAA501}" destId="{0F6EA51A-1942-4736-88F6-3604471AC27A}" srcOrd="13" destOrd="0" presId="urn:microsoft.com/office/officeart/2005/8/layout/radial6"/>
    <dgm:cxn modelId="{E39B694D-5CCE-4DF0-8178-039D87162AE1}" type="presParOf" srcId="{BC9596C5-3E3A-43EF-8277-1ED10FAAA501}" destId="{46EA614B-7222-4B40-A13D-2895A874A3F3}" srcOrd="14" destOrd="0" presId="urn:microsoft.com/office/officeart/2005/8/layout/radial6"/>
    <dgm:cxn modelId="{B0FB0B16-BEB6-418F-958A-A690C1EA7F42}" type="presParOf" srcId="{BC9596C5-3E3A-43EF-8277-1ED10FAAA501}" destId="{9011A4AB-61E8-410B-84A7-5727143FC1D8}" srcOrd="15" destOrd="0" presId="urn:microsoft.com/office/officeart/2005/8/layout/radial6"/>
    <dgm:cxn modelId="{C247898C-8F51-49D6-A683-0CB911F366D1}" type="presParOf" srcId="{BC9596C5-3E3A-43EF-8277-1ED10FAAA501}" destId="{E7F6B84B-E41D-4BB8-9B69-73DC74FE60D0}" srcOrd="16" destOrd="0" presId="urn:microsoft.com/office/officeart/2005/8/layout/radial6"/>
    <dgm:cxn modelId="{B48368A5-75C0-4354-B19C-41687E243607}" type="presParOf" srcId="{BC9596C5-3E3A-43EF-8277-1ED10FAAA501}" destId="{20048C3F-016C-453E-AEF7-85B110EEA246}" srcOrd="17" destOrd="0" presId="urn:microsoft.com/office/officeart/2005/8/layout/radial6"/>
    <dgm:cxn modelId="{6278C18F-8ACB-40A3-8A83-5EE9AB6BE7BF}" type="presParOf" srcId="{BC9596C5-3E3A-43EF-8277-1ED10FAAA501}" destId="{CB784AE9-4A47-4E03-894A-C606F64970EF}" srcOrd="18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E8C9A81B-6D82-4C7E-8711-00CA2646C18F}" type="doc">
      <dgm:prSet loTypeId="urn:microsoft.com/office/officeart/2005/8/layout/vList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95A34971-BB72-4558-9940-3E70E8CE0316}">
      <dgm:prSet/>
      <dgm:spPr/>
      <dgm:t>
        <a:bodyPr/>
        <a:lstStyle/>
        <a:p>
          <a:pPr rtl="0"/>
          <a:r>
            <a:rPr lang="en-US" dirty="0" smtClean="0"/>
            <a:t>Discussions</a:t>
          </a:r>
          <a:endParaRPr lang="en-US" dirty="0"/>
        </a:p>
      </dgm:t>
    </dgm:pt>
    <dgm:pt modelId="{BD5346FE-2B73-49EA-ACFF-BA173EA76F2D}" type="parTrans" cxnId="{75AC510D-FE1E-48B5-8358-4EEC78F4421C}">
      <dgm:prSet/>
      <dgm:spPr/>
      <dgm:t>
        <a:bodyPr/>
        <a:lstStyle/>
        <a:p>
          <a:endParaRPr lang="en-US"/>
        </a:p>
      </dgm:t>
    </dgm:pt>
    <dgm:pt modelId="{6F53EBE5-3F0B-44A9-B868-B3D25C6827E5}" type="sibTrans" cxnId="{75AC510D-FE1E-48B5-8358-4EEC78F4421C}">
      <dgm:prSet/>
      <dgm:spPr/>
      <dgm:t>
        <a:bodyPr/>
        <a:lstStyle/>
        <a:p>
          <a:endParaRPr lang="en-US"/>
        </a:p>
      </dgm:t>
    </dgm:pt>
    <dgm:pt modelId="{A3F75436-32E2-4768-84EB-6209C378EC54}">
      <dgm:prSet/>
      <dgm:spPr/>
      <dgm:t>
        <a:bodyPr/>
        <a:lstStyle/>
        <a:p>
          <a:pPr rtl="0"/>
          <a:r>
            <a:rPr lang="en-US" dirty="0" smtClean="0"/>
            <a:t>Debate</a:t>
          </a:r>
          <a:endParaRPr lang="en-US" dirty="0"/>
        </a:p>
      </dgm:t>
    </dgm:pt>
    <dgm:pt modelId="{ACA01717-36E8-4685-9A48-E2FC37711FF5}" type="parTrans" cxnId="{AFCE239C-E822-45AB-A8EA-51563B4C310B}">
      <dgm:prSet/>
      <dgm:spPr/>
      <dgm:t>
        <a:bodyPr/>
        <a:lstStyle/>
        <a:p>
          <a:endParaRPr lang="en-US"/>
        </a:p>
      </dgm:t>
    </dgm:pt>
    <dgm:pt modelId="{F1D91556-629B-4618-8887-FD17392EA3CA}" type="sibTrans" cxnId="{AFCE239C-E822-45AB-A8EA-51563B4C310B}">
      <dgm:prSet/>
      <dgm:spPr/>
      <dgm:t>
        <a:bodyPr/>
        <a:lstStyle/>
        <a:p>
          <a:endParaRPr lang="en-US"/>
        </a:p>
      </dgm:t>
    </dgm:pt>
    <dgm:pt modelId="{C56B0886-26E8-4456-B426-964323201DB4}">
      <dgm:prSet/>
      <dgm:spPr/>
      <dgm:t>
        <a:bodyPr/>
        <a:lstStyle/>
        <a:p>
          <a:pPr rtl="0"/>
          <a:r>
            <a:rPr lang="en-US" b="1" dirty="0" smtClean="0"/>
            <a:t>Thinking</a:t>
          </a:r>
          <a:endParaRPr lang="en-US" dirty="0"/>
        </a:p>
      </dgm:t>
    </dgm:pt>
    <dgm:pt modelId="{5D45E28E-BA9D-4BE2-9888-AE0FAD43EC70}" type="parTrans" cxnId="{6E878062-93FA-40C5-85CC-961E031D4549}">
      <dgm:prSet/>
      <dgm:spPr/>
      <dgm:t>
        <a:bodyPr/>
        <a:lstStyle/>
        <a:p>
          <a:endParaRPr lang="en-US"/>
        </a:p>
      </dgm:t>
    </dgm:pt>
    <dgm:pt modelId="{F33CFA07-9A42-485D-833F-6E0403791539}" type="sibTrans" cxnId="{6E878062-93FA-40C5-85CC-961E031D4549}">
      <dgm:prSet/>
      <dgm:spPr/>
      <dgm:t>
        <a:bodyPr/>
        <a:lstStyle/>
        <a:p>
          <a:endParaRPr lang="en-US"/>
        </a:p>
      </dgm:t>
    </dgm:pt>
    <dgm:pt modelId="{C026B0A8-38B1-4384-9161-F383383009F1}">
      <dgm:prSet/>
      <dgm:spPr/>
      <dgm:t>
        <a:bodyPr/>
        <a:lstStyle/>
        <a:p>
          <a:pPr rtl="0"/>
          <a:r>
            <a:rPr lang="en-US" dirty="0" smtClean="0"/>
            <a:t>Reading</a:t>
          </a:r>
          <a:endParaRPr lang="en-US" dirty="0"/>
        </a:p>
      </dgm:t>
    </dgm:pt>
    <dgm:pt modelId="{98140568-CDA9-4358-AF5E-BDC090D8E1DD}" type="parTrans" cxnId="{44E1613A-CB38-4C77-9D49-438AB2CD05C4}">
      <dgm:prSet/>
      <dgm:spPr/>
      <dgm:t>
        <a:bodyPr/>
        <a:lstStyle/>
        <a:p>
          <a:endParaRPr lang="en-US"/>
        </a:p>
      </dgm:t>
    </dgm:pt>
    <dgm:pt modelId="{075B3106-B90B-4210-8F41-E35BF6E9E4A0}" type="sibTrans" cxnId="{44E1613A-CB38-4C77-9D49-438AB2CD05C4}">
      <dgm:prSet/>
      <dgm:spPr/>
      <dgm:t>
        <a:bodyPr/>
        <a:lstStyle/>
        <a:p>
          <a:endParaRPr lang="en-US"/>
        </a:p>
      </dgm:t>
    </dgm:pt>
    <dgm:pt modelId="{3D3FF3A3-41C7-4FD8-9ED8-4AFCDE5604C4}" type="pres">
      <dgm:prSet presAssocID="{E8C9A81B-6D82-4C7E-8711-00CA2646C18F}" presName="linearFlow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78AF30C1-3963-4E38-8D4C-E603CCD0048E}" type="pres">
      <dgm:prSet presAssocID="{95A34971-BB72-4558-9940-3E70E8CE0316}" presName="composite" presStyleCnt="0"/>
      <dgm:spPr/>
    </dgm:pt>
    <dgm:pt modelId="{867D3421-A4F4-400D-B197-D21024EA8C6C}" type="pres">
      <dgm:prSet presAssocID="{95A34971-BB72-4558-9940-3E70E8CE0316}" presName="imgShp" presStyleLbl="fgImgPlac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8000" r="-18000"/>
          </a:stretch>
        </a:blipFill>
      </dgm:spPr>
      <dgm:t>
        <a:bodyPr/>
        <a:lstStyle/>
        <a:p>
          <a:endParaRPr lang="en-US"/>
        </a:p>
      </dgm:t>
    </dgm:pt>
    <dgm:pt modelId="{ACD8D396-0E1A-46FB-BBEC-AB7A62A8EAB8}" type="pres">
      <dgm:prSet presAssocID="{95A34971-BB72-4558-9940-3E70E8CE0316}" presName="txShp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C020149-4C4B-4618-A12F-4437CE429C65}" type="pres">
      <dgm:prSet presAssocID="{6F53EBE5-3F0B-44A9-B868-B3D25C6827E5}" presName="spacing" presStyleCnt="0"/>
      <dgm:spPr/>
    </dgm:pt>
    <dgm:pt modelId="{0F6773AE-B125-4C36-9EDE-2BAEADADEA31}" type="pres">
      <dgm:prSet presAssocID="{A3F75436-32E2-4768-84EB-6209C378EC54}" presName="composite" presStyleCnt="0"/>
      <dgm:spPr/>
    </dgm:pt>
    <dgm:pt modelId="{6EBA135A-0CF0-4224-9764-0E53D78F6DC1}" type="pres">
      <dgm:prSet presAssocID="{A3F75436-32E2-4768-84EB-6209C378EC54}" presName="imgShp" presStyleLbl="fgImgPlace1" presStyleIdx="1" presStyleCnt="4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30000" b="-30000"/>
          </a:stretch>
        </a:blipFill>
      </dgm:spPr>
      <dgm:t>
        <a:bodyPr/>
        <a:lstStyle/>
        <a:p>
          <a:endParaRPr lang="en-US"/>
        </a:p>
      </dgm:t>
    </dgm:pt>
    <dgm:pt modelId="{C7FAA5B0-D912-465A-9E12-65D75DEAB25F}" type="pres">
      <dgm:prSet presAssocID="{A3F75436-32E2-4768-84EB-6209C378EC54}" presName="txShp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B29D156-A90A-4F72-8C69-4BDA83455743}" type="pres">
      <dgm:prSet presAssocID="{F1D91556-629B-4618-8887-FD17392EA3CA}" presName="spacing" presStyleCnt="0"/>
      <dgm:spPr/>
    </dgm:pt>
    <dgm:pt modelId="{77AFA07F-917A-4C3E-8B91-23796733B790}" type="pres">
      <dgm:prSet presAssocID="{C56B0886-26E8-4456-B426-964323201DB4}" presName="composite" presStyleCnt="0"/>
      <dgm:spPr/>
    </dgm:pt>
    <dgm:pt modelId="{F6A58BED-0632-46F7-AE53-5AAE72766E6B}" type="pres">
      <dgm:prSet presAssocID="{C56B0886-26E8-4456-B426-964323201DB4}" presName="imgShp" presStyleLbl="fgImgPlace1" presStyleIdx="2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2000" r="-12000"/>
          </a:stretch>
        </a:blipFill>
      </dgm:spPr>
      <dgm:t>
        <a:bodyPr/>
        <a:lstStyle/>
        <a:p>
          <a:endParaRPr lang="en-US"/>
        </a:p>
      </dgm:t>
    </dgm:pt>
    <dgm:pt modelId="{AABFD650-23E5-4847-AE09-7B29DAC21814}" type="pres">
      <dgm:prSet presAssocID="{C56B0886-26E8-4456-B426-964323201DB4}" presName="txShp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7215037-D457-4421-AFF1-DBEBE91B8B03}" type="pres">
      <dgm:prSet presAssocID="{F33CFA07-9A42-485D-833F-6E0403791539}" presName="spacing" presStyleCnt="0"/>
      <dgm:spPr/>
    </dgm:pt>
    <dgm:pt modelId="{98000257-2C08-4579-A4DD-EC68248C9FEB}" type="pres">
      <dgm:prSet presAssocID="{C026B0A8-38B1-4384-9161-F383383009F1}" presName="composite" presStyleCnt="0"/>
      <dgm:spPr/>
    </dgm:pt>
    <dgm:pt modelId="{5DC5C87D-71DF-4158-B21C-1A2A42A92902}" type="pres">
      <dgm:prSet presAssocID="{C026B0A8-38B1-4384-9161-F383383009F1}" presName="imgShp" presStyleLbl="fgImgPlace1" presStyleIdx="3" presStyleCnt="4"/>
      <dgm:spPr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8000" r="-38000"/>
          </a:stretch>
        </a:blipFill>
      </dgm:spPr>
    </dgm:pt>
    <dgm:pt modelId="{25B23443-5A9F-4EDE-BD65-F58ED5DC48BC}" type="pres">
      <dgm:prSet presAssocID="{C026B0A8-38B1-4384-9161-F383383009F1}" presName="txShp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44E1613A-CB38-4C77-9D49-438AB2CD05C4}" srcId="{E8C9A81B-6D82-4C7E-8711-00CA2646C18F}" destId="{C026B0A8-38B1-4384-9161-F383383009F1}" srcOrd="3" destOrd="0" parTransId="{98140568-CDA9-4358-AF5E-BDC090D8E1DD}" sibTransId="{075B3106-B90B-4210-8F41-E35BF6E9E4A0}"/>
    <dgm:cxn modelId="{6E878062-93FA-40C5-85CC-961E031D4549}" srcId="{E8C9A81B-6D82-4C7E-8711-00CA2646C18F}" destId="{C56B0886-26E8-4456-B426-964323201DB4}" srcOrd="2" destOrd="0" parTransId="{5D45E28E-BA9D-4BE2-9888-AE0FAD43EC70}" sibTransId="{F33CFA07-9A42-485D-833F-6E0403791539}"/>
    <dgm:cxn modelId="{0474F9D6-0AF1-44B1-8D91-E21450C6E2B1}" type="presOf" srcId="{C56B0886-26E8-4456-B426-964323201DB4}" destId="{AABFD650-23E5-4847-AE09-7B29DAC21814}" srcOrd="0" destOrd="0" presId="urn:microsoft.com/office/officeart/2005/8/layout/vList3"/>
    <dgm:cxn modelId="{97B1DC14-7038-455E-B197-2A349F7ED91A}" type="presOf" srcId="{95A34971-BB72-4558-9940-3E70E8CE0316}" destId="{ACD8D396-0E1A-46FB-BBEC-AB7A62A8EAB8}" srcOrd="0" destOrd="0" presId="urn:microsoft.com/office/officeart/2005/8/layout/vList3"/>
    <dgm:cxn modelId="{AFCE239C-E822-45AB-A8EA-51563B4C310B}" srcId="{E8C9A81B-6D82-4C7E-8711-00CA2646C18F}" destId="{A3F75436-32E2-4768-84EB-6209C378EC54}" srcOrd="1" destOrd="0" parTransId="{ACA01717-36E8-4685-9A48-E2FC37711FF5}" sibTransId="{F1D91556-629B-4618-8887-FD17392EA3CA}"/>
    <dgm:cxn modelId="{75AC510D-FE1E-48B5-8358-4EEC78F4421C}" srcId="{E8C9A81B-6D82-4C7E-8711-00CA2646C18F}" destId="{95A34971-BB72-4558-9940-3E70E8CE0316}" srcOrd="0" destOrd="0" parTransId="{BD5346FE-2B73-49EA-ACFF-BA173EA76F2D}" sibTransId="{6F53EBE5-3F0B-44A9-B868-B3D25C6827E5}"/>
    <dgm:cxn modelId="{CF0B3F08-60D1-4741-87FD-4B83CB8672E5}" type="presOf" srcId="{C026B0A8-38B1-4384-9161-F383383009F1}" destId="{25B23443-5A9F-4EDE-BD65-F58ED5DC48BC}" srcOrd="0" destOrd="0" presId="urn:microsoft.com/office/officeart/2005/8/layout/vList3"/>
    <dgm:cxn modelId="{3040E971-61AC-4352-A0AE-D9738C373FC9}" type="presOf" srcId="{A3F75436-32E2-4768-84EB-6209C378EC54}" destId="{C7FAA5B0-D912-465A-9E12-65D75DEAB25F}" srcOrd="0" destOrd="0" presId="urn:microsoft.com/office/officeart/2005/8/layout/vList3"/>
    <dgm:cxn modelId="{11D881AD-F544-46C2-A5A8-663274F38B62}" type="presOf" srcId="{E8C9A81B-6D82-4C7E-8711-00CA2646C18F}" destId="{3D3FF3A3-41C7-4FD8-9ED8-4AFCDE5604C4}" srcOrd="0" destOrd="0" presId="urn:microsoft.com/office/officeart/2005/8/layout/vList3"/>
    <dgm:cxn modelId="{5D71827D-ABD4-42FB-9E63-195FB9AC194B}" type="presParOf" srcId="{3D3FF3A3-41C7-4FD8-9ED8-4AFCDE5604C4}" destId="{78AF30C1-3963-4E38-8D4C-E603CCD0048E}" srcOrd="0" destOrd="0" presId="urn:microsoft.com/office/officeart/2005/8/layout/vList3"/>
    <dgm:cxn modelId="{F1A05CD9-5F43-42D6-90BC-5DDCFE5029FE}" type="presParOf" srcId="{78AF30C1-3963-4E38-8D4C-E603CCD0048E}" destId="{867D3421-A4F4-400D-B197-D21024EA8C6C}" srcOrd="0" destOrd="0" presId="urn:microsoft.com/office/officeart/2005/8/layout/vList3"/>
    <dgm:cxn modelId="{CB460B85-18BB-4363-9BEA-0807F8873DC0}" type="presParOf" srcId="{78AF30C1-3963-4E38-8D4C-E603CCD0048E}" destId="{ACD8D396-0E1A-46FB-BBEC-AB7A62A8EAB8}" srcOrd="1" destOrd="0" presId="urn:microsoft.com/office/officeart/2005/8/layout/vList3"/>
    <dgm:cxn modelId="{DF107A4D-3D67-4133-B12C-535D3C23DEC0}" type="presParOf" srcId="{3D3FF3A3-41C7-4FD8-9ED8-4AFCDE5604C4}" destId="{6C020149-4C4B-4618-A12F-4437CE429C65}" srcOrd="1" destOrd="0" presId="urn:microsoft.com/office/officeart/2005/8/layout/vList3"/>
    <dgm:cxn modelId="{3D1C0B35-38BC-4F26-8C9B-81CA5D95058F}" type="presParOf" srcId="{3D3FF3A3-41C7-4FD8-9ED8-4AFCDE5604C4}" destId="{0F6773AE-B125-4C36-9EDE-2BAEADADEA31}" srcOrd="2" destOrd="0" presId="urn:microsoft.com/office/officeart/2005/8/layout/vList3"/>
    <dgm:cxn modelId="{2C41B792-67BC-4A89-9F83-AD232DC4994B}" type="presParOf" srcId="{0F6773AE-B125-4C36-9EDE-2BAEADADEA31}" destId="{6EBA135A-0CF0-4224-9764-0E53D78F6DC1}" srcOrd="0" destOrd="0" presId="urn:microsoft.com/office/officeart/2005/8/layout/vList3"/>
    <dgm:cxn modelId="{EB7C0708-F3CC-4A0D-B26F-604D0943833E}" type="presParOf" srcId="{0F6773AE-B125-4C36-9EDE-2BAEADADEA31}" destId="{C7FAA5B0-D912-465A-9E12-65D75DEAB25F}" srcOrd="1" destOrd="0" presId="urn:microsoft.com/office/officeart/2005/8/layout/vList3"/>
    <dgm:cxn modelId="{E33FD459-CDC5-4ED1-BCB1-6E87B309999D}" type="presParOf" srcId="{3D3FF3A3-41C7-4FD8-9ED8-4AFCDE5604C4}" destId="{2B29D156-A90A-4F72-8C69-4BDA83455743}" srcOrd="3" destOrd="0" presId="urn:microsoft.com/office/officeart/2005/8/layout/vList3"/>
    <dgm:cxn modelId="{BC964496-CE1C-477D-8518-66AC759C1AAF}" type="presParOf" srcId="{3D3FF3A3-41C7-4FD8-9ED8-4AFCDE5604C4}" destId="{77AFA07F-917A-4C3E-8B91-23796733B790}" srcOrd="4" destOrd="0" presId="urn:microsoft.com/office/officeart/2005/8/layout/vList3"/>
    <dgm:cxn modelId="{D5A97837-B8D8-45D6-BEB3-61225E8ACD6D}" type="presParOf" srcId="{77AFA07F-917A-4C3E-8B91-23796733B790}" destId="{F6A58BED-0632-46F7-AE53-5AAE72766E6B}" srcOrd="0" destOrd="0" presId="urn:microsoft.com/office/officeart/2005/8/layout/vList3"/>
    <dgm:cxn modelId="{DC5E3F99-1524-48A9-8ABA-8383DEB5A3E6}" type="presParOf" srcId="{77AFA07F-917A-4C3E-8B91-23796733B790}" destId="{AABFD650-23E5-4847-AE09-7B29DAC21814}" srcOrd="1" destOrd="0" presId="urn:microsoft.com/office/officeart/2005/8/layout/vList3"/>
    <dgm:cxn modelId="{61658EB5-7CE8-4305-9DD0-075FE8FEF6F6}" type="presParOf" srcId="{3D3FF3A3-41C7-4FD8-9ED8-4AFCDE5604C4}" destId="{07215037-D457-4421-AFF1-DBEBE91B8B03}" srcOrd="5" destOrd="0" presId="urn:microsoft.com/office/officeart/2005/8/layout/vList3"/>
    <dgm:cxn modelId="{74453B88-4C48-46B7-8894-8598A0C91EFA}" type="presParOf" srcId="{3D3FF3A3-41C7-4FD8-9ED8-4AFCDE5604C4}" destId="{98000257-2C08-4579-A4DD-EC68248C9FEB}" srcOrd="6" destOrd="0" presId="urn:microsoft.com/office/officeart/2005/8/layout/vList3"/>
    <dgm:cxn modelId="{4C2EAF7C-039C-490F-9786-231F200E511E}" type="presParOf" srcId="{98000257-2C08-4579-A4DD-EC68248C9FEB}" destId="{5DC5C87D-71DF-4158-B21C-1A2A42A92902}" srcOrd="0" destOrd="0" presId="urn:microsoft.com/office/officeart/2005/8/layout/vList3"/>
    <dgm:cxn modelId="{B5B778C3-8B61-4743-AC71-3F705DE30DCB}" type="presParOf" srcId="{98000257-2C08-4579-A4DD-EC68248C9FEB}" destId="{25B23443-5A9F-4EDE-BD65-F58ED5DC48BC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CD8D396-0E1A-46FB-BBEC-AB7A62A8EAB8}">
      <dsp:nvSpPr>
        <dsp:cNvPr id="0" name=""/>
        <dsp:cNvSpPr/>
      </dsp:nvSpPr>
      <dsp:spPr>
        <a:xfrm rot="10800000">
          <a:off x="1442446" y="1204"/>
          <a:ext cx="5001425" cy="730757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22244" tIns="133350" rIns="248920" bIns="133350" numCol="1" spcCol="1270" anchor="ctr" anchorCtr="0">
          <a:noAutofit/>
        </a:bodyPr>
        <a:lstStyle/>
        <a:p>
          <a:pPr lvl="0" algn="ctr" defTabSz="1555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500" b="1" kern="1200" smtClean="0"/>
            <a:t>Speaking</a:t>
          </a:r>
          <a:endParaRPr lang="en-US" sz="3500" kern="1200"/>
        </a:p>
      </dsp:txBody>
      <dsp:txXfrm rot="10800000">
        <a:off x="1625135" y="1204"/>
        <a:ext cx="4818736" cy="730757"/>
      </dsp:txXfrm>
    </dsp:sp>
    <dsp:sp modelId="{867D3421-A4F4-400D-B197-D21024EA8C6C}">
      <dsp:nvSpPr>
        <dsp:cNvPr id="0" name=""/>
        <dsp:cNvSpPr/>
      </dsp:nvSpPr>
      <dsp:spPr>
        <a:xfrm>
          <a:off x="1077068" y="1204"/>
          <a:ext cx="730757" cy="730757"/>
        </a:xfrm>
        <a:prstGeom prst="ellipse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8000" r="-18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7FAA5B0-D912-465A-9E12-65D75DEAB25F}">
      <dsp:nvSpPr>
        <dsp:cNvPr id="0" name=""/>
        <dsp:cNvSpPr/>
      </dsp:nvSpPr>
      <dsp:spPr>
        <a:xfrm rot="10800000">
          <a:off x="1442446" y="950098"/>
          <a:ext cx="5001425" cy="730757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22244" tIns="133350" rIns="248920" bIns="133350" numCol="1" spcCol="1270" anchor="ctr" anchorCtr="0">
          <a:noAutofit/>
        </a:bodyPr>
        <a:lstStyle/>
        <a:p>
          <a:pPr lvl="0" algn="ctr" defTabSz="1555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500" b="1" kern="1200" smtClean="0"/>
            <a:t>Listening</a:t>
          </a:r>
          <a:endParaRPr lang="en-US" sz="3500" kern="1200"/>
        </a:p>
      </dsp:txBody>
      <dsp:txXfrm rot="10800000">
        <a:off x="1625135" y="950098"/>
        <a:ext cx="4818736" cy="730757"/>
      </dsp:txXfrm>
    </dsp:sp>
    <dsp:sp modelId="{6EBA135A-0CF0-4224-9764-0E53D78F6DC1}">
      <dsp:nvSpPr>
        <dsp:cNvPr id="0" name=""/>
        <dsp:cNvSpPr/>
      </dsp:nvSpPr>
      <dsp:spPr>
        <a:xfrm>
          <a:off x="1077068" y="950098"/>
          <a:ext cx="730757" cy="730757"/>
        </a:xfrm>
        <a:prstGeom prst="ellipse">
          <a:avLst/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30000" b="-30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ABFD650-23E5-4847-AE09-7B29DAC21814}">
      <dsp:nvSpPr>
        <dsp:cNvPr id="0" name=""/>
        <dsp:cNvSpPr/>
      </dsp:nvSpPr>
      <dsp:spPr>
        <a:xfrm rot="10800000">
          <a:off x="1442446" y="1898992"/>
          <a:ext cx="5001425" cy="730757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22244" tIns="133350" rIns="248920" bIns="133350" numCol="1" spcCol="1270" anchor="ctr" anchorCtr="0">
          <a:noAutofit/>
        </a:bodyPr>
        <a:lstStyle/>
        <a:p>
          <a:pPr lvl="0" algn="ctr" defTabSz="1555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500" b="1" kern="1200" smtClean="0"/>
            <a:t>Thinking</a:t>
          </a:r>
          <a:endParaRPr lang="en-US" sz="3500" kern="1200"/>
        </a:p>
      </dsp:txBody>
      <dsp:txXfrm rot="10800000">
        <a:off x="1625135" y="1898992"/>
        <a:ext cx="4818736" cy="730757"/>
      </dsp:txXfrm>
    </dsp:sp>
    <dsp:sp modelId="{F6A58BED-0632-46F7-AE53-5AAE72766E6B}">
      <dsp:nvSpPr>
        <dsp:cNvPr id="0" name=""/>
        <dsp:cNvSpPr/>
      </dsp:nvSpPr>
      <dsp:spPr>
        <a:xfrm>
          <a:off x="1077068" y="1898992"/>
          <a:ext cx="730757" cy="730757"/>
        </a:xfrm>
        <a:prstGeom prst="ellipse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2000" r="-12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5B23443-5A9F-4EDE-BD65-F58ED5DC48BC}">
      <dsp:nvSpPr>
        <dsp:cNvPr id="0" name=""/>
        <dsp:cNvSpPr/>
      </dsp:nvSpPr>
      <dsp:spPr>
        <a:xfrm rot="10800000">
          <a:off x="1442446" y="2847887"/>
          <a:ext cx="5001425" cy="730757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22244" tIns="133350" rIns="248920" bIns="133350" numCol="1" spcCol="1270" anchor="ctr" anchorCtr="0">
          <a:noAutofit/>
        </a:bodyPr>
        <a:lstStyle/>
        <a:p>
          <a:pPr lvl="0" algn="ctr" defTabSz="1555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500" b="1" kern="1200" smtClean="0"/>
            <a:t>Preparing</a:t>
          </a:r>
          <a:endParaRPr lang="en-US" sz="3500" kern="1200"/>
        </a:p>
      </dsp:txBody>
      <dsp:txXfrm rot="10800000">
        <a:off x="1625135" y="2847887"/>
        <a:ext cx="4818736" cy="730757"/>
      </dsp:txXfrm>
    </dsp:sp>
    <dsp:sp modelId="{5DC5C87D-71DF-4158-B21C-1A2A42A92902}">
      <dsp:nvSpPr>
        <dsp:cNvPr id="0" name=""/>
        <dsp:cNvSpPr/>
      </dsp:nvSpPr>
      <dsp:spPr>
        <a:xfrm>
          <a:off x="1077068" y="2847887"/>
          <a:ext cx="730757" cy="730757"/>
        </a:xfrm>
        <a:prstGeom prst="ellipse">
          <a:avLst/>
        </a:prstGeom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8000" r="-38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B784AE9-4A47-4E03-894A-C606F64970EF}">
      <dsp:nvSpPr>
        <dsp:cNvPr id="0" name=""/>
        <dsp:cNvSpPr/>
      </dsp:nvSpPr>
      <dsp:spPr>
        <a:xfrm>
          <a:off x="2284171" y="663189"/>
          <a:ext cx="4541020" cy="4541020"/>
        </a:xfrm>
        <a:prstGeom prst="blockArc">
          <a:avLst>
            <a:gd name="adj1" fmla="val 12600000"/>
            <a:gd name="adj2" fmla="val 16200000"/>
            <a:gd name="adj3" fmla="val 452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011A4AB-61E8-410B-84A7-5727143FC1D8}">
      <dsp:nvSpPr>
        <dsp:cNvPr id="0" name=""/>
        <dsp:cNvSpPr/>
      </dsp:nvSpPr>
      <dsp:spPr>
        <a:xfrm>
          <a:off x="2284171" y="663189"/>
          <a:ext cx="4541020" cy="4541020"/>
        </a:xfrm>
        <a:prstGeom prst="blockArc">
          <a:avLst>
            <a:gd name="adj1" fmla="val 9000000"/>
            <a:gd name="adj2" fmla="val 12600000"/>
            <a:gd name="adj3" fmla="val 452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7CBC624-4075-4536-930E-6A20478EC5EF}">
      <dsp:nvSpPr>
        <dsp:cNvPr id="0" name=""/>
        <dsp:cNvSpPr/>
      </dsp:nvSpPr>
      <dsp:spPr>
        <a:xfrm>
          <a:off x="2284171" y="663189"/>
          <a:ext cx="4541020" cy="4541020"/>
        </a:xfrm>
        <a:prstGeom prst="blockArc">
          <a:avLst>
            <a:gd name="adj1" fmla="val 5400000"/>
            <a:gd name="adj2" fmla="val 9000000"/>
            <a:gd name="adj3" fmla="val 452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66AC616-1F8E-46AA-861B-772E94FCEADC}">
      <dsp:nvSpPr>
        <dsp:cNvPr id="0" name=""/>
        <dsp:cNvSpPr/>
      </dsp:nvSpPr>
      <dsp:spPr>
        <a:xfrm>
          <a:off x="2284171" y="663189"/>
          <a:ext cx="4541020" cy="4541020"/>
        </a:xfrm>
        <a:prstGeom prst="blockArc">
          <a:avLst>
            <a:gd name="adj1" fmla="val 1800000"/>
            <a:gd name="adj2" fmla="val 5400000"/>
            <a:gd name="adj3" fmla="val 452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6EEC170-5AD8-4593-A349-A4BA29AB96B8}">
      <dsp:nvSpPr>
        <dsp:cNvPr id="0" name=""/>
        <dsp:cNvSpPr/>
      </dsp:nvSpPr>
      <dsp:spPr>
        <a:xfrm>
          <a:off x="2284171" y="663189"/>
          <a:ext cx="4541020" cy="4541020"/>
        </a:xfrm>
        <a:prstGeom prst="blockArc">
          <a:avLst>
            <a:gd name="adj1" fmla="val 19800000"/>
            <a:gd name="adj2" fmla="val 1800000"/>
            <a:gd name="adj3" fmla="val 452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FAD1777-72D9-472D-828D-56A1C26EF454}">
      <dsp:nvSpPr>
        <dsp:cNvPr id="0" name=""/>
        <dsp:cNvSpPr/>
      </dsp:nvSpPr>
      <dsp:spPr>
        <a:xfrm>
          <a:off x="2284171" y="663189"/>
          <a:ext cx="4541020" cy="4541020"/>
        </a:xfrm>
        <a:prstGeom prst="blockArc">
          <a:avLst>
            <a:gd name="adj1" fmla="val 16200000"/>
            <a:gd name="adj2" fmla="val 19800000"/>
            <a:gd name="adj3" fmla="val 452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85D8CA7-08C6-492A-A9D8-4E9C45A90947}">
      <dsp:nvSpPr>
        <dsp:cNvPr id="0" name=""/>
        <dsp:cNvSpPr/>
      </dsp:nvSpPr>
      <dsp:spPr>
        <a:xfrm>
          <a:off x="3536105" y="1915123"/>
          <a:ext cx="2037152" cy="203715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830" tIns="36830" rIns="36830" bIns="36830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900" kern="1200" dirty="0" smtClean="0"/>
            <a:t>Opinions</a:t>
          </a:r>
          <a:endParaRPr lang="en-US" sz="2900" kern="1200" dirty="0"/>
        </a:p>
      </dsp:txBody>
      <dsp:txXfrm>
        <a:off x="3834439" y="2213457"/>
        <a:ext cx="1440484" cy="1440484"/>
      </dsp:txXfrm>
    </dsp:sp>
    <dsp:sp modelId="{35A4A88E-C9F2-476B-AD3D-67CE4FDE7763}">
      <dsp:nvSpPr>
        <dsp:cNvPr id="0" name=""/>
        <dsp:cNvSpPr/>
      </dsp:nvSpPr>
      <dsp:spPr>
        <a:xfrm>
          <a:off x="3841678" y="1522"/>
          <a:ext cx="1426006" cy="142600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smtClean="0"/>
            <a:t>Inherited</a:t>
          </a:r>
          <a:endParaRPr lang="en-US" sz="1500" kern="1200" dirty="0"/>
        </a:p>
      </dsp:txBody>
      <dsp:txXfrm>
        <a:off x="4050512" y="210356"/>
        <a:ext cx="1008338" cy="1008338"/>
      </dsp:txXfrm>
    </dsp:sp>
    <dsp:sp modelId="{C2620201-B46D-489D-9099-DE7BEC2B772E}">
      <dsp:nvSpPr>
        <dsp:cNvPr id="0" name=""/>
        <dsp:cNvSpPr/>
      </dsp:nvSpPr>
      <dsp:spPr>
        <a:xfrm>
          <a:off x="5763539" y="1111109"/>
          <a:ext cx="1426006" cy="142600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smtClean="0"/>
            <a:t>Involuntary</a:t>
          </a:r>
          <a:endParaRPr lang="en-US" sz="1500" kern="1200" dirty="0"/>
        </a:p>
      </dsp:txBody>
      <dsp:txXfrm>
        <a:off x="5972373" y="1319943"/>
        <a:ext cx="1008338" cy="1008338"/>
      </dsp:txXfrm>
    </dsp:sp>
    <dsp:sp modelId="{77E9E6FB-43D0-4E3F-A5D0-89EF555EFBF6}">
      <dsp:nvSpPr>
        <dsp:cNvPr id="0" name=""/>
        <dsp:cNvSpPr/>
      </dsp:nvSpPr>
      <dsp:spPr>
        <a:xfrm>
          <a:off x="5763539" y="3330283"/>
          <a:ext cx="1426006" cy="142600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smtClean="0"/>
            <a:t>Adapted</a:t>
          </a:r>
          <a:endParaRPr lang="en-US" sz="1500" kern="1200" dirty="0"/>
        </a:p>
      </dsp:txBody>
      <dsp:txXfrm>
        <a:off x="5972373" y="3539117"/>
        <a:ext cx="1008338" cy="1008338"/>
      </dsp:txXfrm>
    </dsp:sp>
    <dsp:sp modelId="{6BD5CF3F-BAE3-4806-9888-9602441410A8}">
      <dsp:nvSpPr>
        <dsp:cNvPr id="0" name=""/>
        <dsp:cNvSpPr/>
      </dsp:nvSpPr>
      <dsp:spPr>
        <a:xfrm>
          <a:off x="3841678" y="4439870"/>
          <a:ext cx="1426006" cy="142600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smtClean="0"/>
            <a:t>Concealed</a:t>
          </a:r>
          <a:endParaRPr lang="en-US" sz="1500" kern="1200" dirty="0"/>
        </a:p>
      </dsp:txBody>
      <dsp:txXfrm>
        <a:off x="4050512" y="4648704"/>
        <a:ext cx="1008338" cy="1008338"/>
      </dsp:txXfrm>
    </dsp:sp>
    <dsp:sp modelId="{0F6EA51A-1942-4736-88F6-3604471AC27A}">
      <dsp:nvSpPr>
        <dsp:cNvPr id="0" name=""/>
        <dsp:cNvSpPr/>
      </dsp:nvSpPr>
      <dsp:spPr>
        <a:xfrm>
          <a:off x="1919817" y="3330283"/>
          <a:ext cx="1426006" cy="142600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smtClean="0"/>
            <a:t>Linked</a:t>
          </a:r>
          <a:endParaRPr lang="en-US" sz="1500" kern="1200" dirty="0"/>
        </a:p>
      </dsp:txBody>
      <dsp:txXfrm>
        <a:off x="2128651" y="3539117"/>
        <a:ext cx="1008338" cy="1008338"/>
      </dsp:txXfrm>
    </dsp:sp>
    <dsp:sp modelId="{E7F6B84B-E41D-4BB8-9B69-73DC74FE60D0}">
      <dsp:nvSpPr>
        <dsp:cNvPr id="0" name=""/>
        <dsp:cNvSpPr/>
      </dsp:nvSpPr>
      <dsp:spPr>
        <a:xfrm>
          <a:off x="1919817" y="1111109"/>
          <a:ext cx="1426006" cy="142600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smtClean="0"/>
            <a:t>Considered</a:t>
          </a:r>
          <a:endParaRPr lang="en-US" sz="1500" kern="1200" dirty="0"/>
        </a:p>
      </dsp:txBody>
      <dsp:txXfrm>
        <a:off x="2128651" y="1319943"/>
        <a:ext cx="1008338" cy="100833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CD8D396-0E1A-46FB-BBEC-AB7A62A8EAB8}">
      <dsp:nvSpPr>
        <dsp:cNvPr id="0" name=""/>
        <dsp:cNvSpPr/>
      </dsp:nvSpPr>
      <dsp:spPr>
        <a:xfrm rot="10800000">
          <a:off x="1442446" y="1204"/>
          <a:ext cx="5001425" cy="730757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22244" tIns="133350" rIns="248920" bIns="133350" numCol="1" spcCol="1270" anchor="ctr" anchorCtr="0">
          <a:noAutofit/>
        </a:bodyPr>
        <a:lstStyle/>
        <a:p>
          <a:pPr lvl="0" algn="ctr" defTabSz="1555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500" kern="1200" dirty="0" smtClean="0"/>
            <a:t>Discussions</a:t>
          </a:r>
          <a:endParaRPr lang="en-US" sz="3500" kern="1200" dirty="0"/>
        </a:p>
      </dsp:txBody>
      <dsp:txXfrm rot="10800000">
        <a:off x="1625135" y="1204"/>
        <a:ext cx="4818736" cy="730757"/>
      </dsp:txXfrm>
    </dsp:sp>
    <dsp:sp modelId="{867D3421-A4F4-400D-B197-D21024EA8C6C}">
      <dsp:nvSpPr>
        <dsp:cNvPr id="0" name=""/>
        <dsp:cNvSpPr/>
      </dsp:nvSpPr>
      <dsp:spPr>
        <a:xfrm>
          <a:off x="1077068" y="1204"/>
          <a:ext cx="730757" cy="730757"/>
        </a:xfrm>
        <a:prstGeom prst="ellipse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8000" r="-18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7FAA5B0-D912-465A-9E12-65D75DEAB25F}">
      <dsp:nvSpPr>
        <dsp:cNvPr id="0" name=""/>
        <dsp:cNvSpPr/>
      </dsp:nvSpPr>
      <dsp:spPr>
        <a:xfrm rot="10800000">
          <a:off x="1442446" y="950098"/>
          <a:ext cx="5001425" cy="730757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22244" tIns="133350" rIns="248920" bIns="133350" numCol="1" spcCol="1270" anchor="ctr" anchorCtr="0">
          <a:noAutofit/>
        </a:bodyPr>
        <a:lstStyle/>
        <a:p>
          <a:pPr lvl="0" algn="ctr" defTabSz="1555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500" kern="1200" dirty="0" smtClean="0"/>
            <a:t>Debate</a:t>
          </a:r>
          <a:endParaRPr lang="en-US" sz="3500" kern="1200" dirty="0"/>
        </a:p>
      </dsp:txBody>
      <dsp:txXfrm rot="10800000">
        <a:off x="1625135" y="950098"/>
        <a:ext cx="4818736" cy="730757"/>
      </dsp:txXfrm>
    </dsp:sp>
    <dsp:sp modelId="{6EBA135A-0CF0-4224-9764-0E53D78F6DC1}">
      <dsp:nvSpPr>
        <dsp:cNvPr id="0" name=""/>
        <dsp:cNvSpPr/>
      </dsp:nvSpPr>
      <dsp:spPr>
        <a:xfrm>
          <a:off x="1077068" y="950098"/>
          <a:ext cx="730757" cy="730757"/>
        </a:xfrm>
        <a:prstGeom prst="ellipse">
          <a:avLst/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30000" b="-30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ABFD650-23E5-4847-AE09-7B29DAC21814}">
      <dsp:nvSpPr>
        <dsp:cNvPr id="0" name=""/>
        <dsp:cNvSpPr/>
      </dsp:nvSpPr>
      <dsp:spPr>
        <a:xfrm rot="10800000">
          <a:off x="1442446" y="1898992"/>
          <a:ext cx="5001425" cy="730757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22244" tIns="133350" rIns="248920" bIns="133350" numCol="1" spcCol="1270" anchor="ctr" anchorCtr="0">
          <a:noAutofit/>
        </a:bodyPr>
        <a:lstStyle/>
        <a:p>
          <a:pPr lvl="0" algn="ctr" defTabSz="1555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500" b="1" kern="1200" dirty="0" smtClean="0"/>
            <a:t>Thinking</a:t>
          </a:r>
          <a:endParaRPr lang="en-US" sz="3500" kern="1200" dirty="0"/>
        </a:p>
      </dsp:txBody>
      <dsp:txXfrm rot="10800000">
        <a:off x="1625135" y="1898992"/>
        <a:ext cx="4818736" cy="730757"/>
      </dsp:txXfrm>
    </dsp:sp>
    <dsp:sp modelId="{F6A58BED-0632-46F7-AE53-5AAE72766E6B}">
      <dsp:nvSpPr>
        <dsp:cNvPr id="0" name=""/>
        <dsp:cNvSpPr/>
      </dsp:nvSpPr>
      <dsp:spPr>
        <a:xfrm>
          <a:off x="1077068" y="1898992"/>
          <a:ext cx="730757" cy="730757"/>
        </a:xfrm>
        <a:prstGeom prst="ellipse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2000" r="-12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5B23443-5A9F-4EDE-BD65-F58ED5DC48BC}">
      <dsp:nvSpPr>
        <dsp:cNvPr id="0" name=""/>
        <dsp:cNvSpPr/>
      </dsp:nvSpPr>
      <dsp:spPr>
        <a:xfrm rot="10800000">
          <a:off x="1442446" y="2847887"/>
          <a:ext cx="5001425" cy="730757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22244" tIns="133350" rIns="248920" bIns="133350" numCol="1" spcCol="1270" anchor="ctr" anchorCtr="0">
          <a:noAutofit/>
        </a:bodyPr>
        <a:lstStyle/>
        <a:p>
          <a:pPr lvl="0" algn="ctr" defTabSz="1555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500" kern="1200" dirty="0" smtClean="0"/>
            <a:t>Reading</a:t>
          </a:r>
          <a:endParaRPr lang="en-US" sz="3500" kern="1200" dirty="0"/>
        </a:p>
      </dsp:txBody>
      <dsp:txXfrm rot="10800000">
        <a:off x="1625135" y="2847887"/>
        <a:ext cx="4818736" cy="730757"/>
      </dsp:txXfrm>
    </dsp:sp>
    <dsp:sp modelId="{5DC5C87D-71DF-4158-B21C-1A2A42A92902}">
      <dsp:nvSpPr>
        <dsp:cNvPr id="0" name=""/>
        <dsp:cNvSpPr/>
      </dsp:nvSpPr>
      <dsp:spPr>
        <a:xfrm>
          <a:off x="1077068" y="2847887"/>
          <a:ext cx="730757" cy="730757"/>
        </a:xfrm>
        <a:prstGeom prst="ellipse">
          <a:avLst/>
        </a:prstGeom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8000" r="-38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6F630EA-27D0-4C72-808D-5253D1AF0457}" type="datetimeFigureOut">
              <a:rPr lang="en-US" smtClean="0"/>
              <a:t>9/6/2012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79074A-BA46-4DB7-B7A6-B06B9532B6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06647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19140000">
            <a:off x="817112" y="1730403"/>
            <a:ext cx="5648623" cy="1204306"/>
          </a:xfrm>
        </p:spPr>
        <p:txBody>
          <a:bodyPr bIns="9144"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19140000">
            <a:off x="1212277" y="2470925"/>
            <a:ext cx="6511131" cy="329259"/>
          </a:xfrm>
        </p:spPr>
        <p:txBody>
          <a:bodyPr tIns="9144">
            <a:normAutofit/>
          </a:bodyPr>
          <a:lstStyle>
            <a:lvl1pPr marL="0" indent="0" algn="l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53EB1-0C1C-4CDD-905D-2704E8C52F48}" type="datetimeFigureOut">
              <a:rPr lang="en-US" smtClean="0"/>
              <a:t>9/6/2012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110421-0BE2-4529-AB71-8F5AD46AFFA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53EB1-0C1C-4CDD-905D-2704E8C52F48}" type="datetimeFigureOut">
              <a:rPr lang="en-US" smtClean="0"/>
              <a:t>9/6/2012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110421-0BE2-4529-AB71-8F5AD46AFFA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819399" y="1726737"/>
            <a:ext cx="5650992" cy="1207509"/>
          </a:xfrm>
        </p:spPr>
        <p:txBody>
          <a:bodyPr bIns="9144" anchor="b"/>
          <a:lstStyle>
            <a:lvl1pPr algn="l">
              <a:defRPr kumimoji="0" lang="en-US" sz="32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19140000">
            <a:off x="1216152" y="2468304"/>
            <a:ext cx="6510528" cy="329184"/>
          </a:xfrm>
        </p:spPr>
        <p:txBody>
          <a:bodyPr anchor="t">
            <a:normAutofit/>
          </a:bodyPr>
          <a:lstStyle>
            <a:lvl1pPr marL="0" indent="0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53EB1-0C1C-4CDD-905D-2704E8C52F48}" type="datetimeFigureOut">
              <a:rPr lang="en-US" smtClean="0"/>
              <a:t>9/6/2012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110421-0BE2-4529-AB71-8F5AD46AFFA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0016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53EB1-0C1C-4CDD-905D-2704E8C52F48}" type="datetimeFigureOut">
              <a:rPr lang="en-US" smtClean="0"/>
              <a:t>9/6/2012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110421-0BE2-4529-AB71-8F5AD46AFFAB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9150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0016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0016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53EB1-0C1C-4CDD-905D-2704E8C52F48}" type="datetimeFigureOut">
              <a:rPr lang="en-US" smtClean="0"/>
              <a:t>9/6/2012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110421-0BE2-4529-AB71-8F5AD46AFFA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53EB1-0C1C-4CDD-905D-2704E8C52F48}" type="datetimeFigureOut">
              <a:rPr lang="en-US" smtClean="0"/>
              <a:t>9/6/2012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110421-0BE2-4529-AB71-8F5AD46AFFA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53EB1-0C1C-4CDD-905D-2704E8C52F48}" type="datetimeFigureOut">
              <a:rPr lang="en-US" smtClean="0"/>
              <a:t>9/6/2012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110421-0BE2-4529-AB71-8F5AD46AFFA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ight Triangle 1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Triangle 17"/>
          <p:cNvSpPr/>
          <p:nvPr/>
        </p:nvSpPr>
        <p:spPr>
          <a:xfrm rot="5400000">
            <a:off x="433389" y="-433387"/>
            <a:ext cx="6858000" cy="7724778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784930" y="1576103"/>
            <a:ext cx="5212080" cy="1089427"/>
          </a:xfrm>
        </p:spPr>
        <p:txBody>
          <a:bodyPr bIns="0" anchor="b"/>
          <a:lstStyle>
            <a:lvl1pPr algn="l">
              <a:defRPr kumimoji="0" lang="en-US" sz="2800" b="0" i="0" u="none" strike="noStrike" kern="1200" cap="all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9552" y="2618912"/>
            <a:ext cx="3807779" cy="33246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297954" y="2253385"/>
            <a:ext cx="5794760" cy="623314"/>
          </a:xfrm>
        </p:spPr>
        <p:txBody>
          <a:bodyPr>
            <a:normAutofit/>
          </a:bodyPr>
          <a:lstStyle>
            <a:lvl1pPr marL="0" indent="0">
              <a:buNone/>
              <a:defRPr lang="en-US" sz="1400" b="1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53EB1-0C1C-4CDD-905D-2704E8C52F48}" type="datetimeFigureOut">
              <a:rPr lang="en-US" smtClean="0"/>
              <a:t>9/6/2012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solidFill>
              <a:schemeClr val="tx2"/>
            </a:solidFill>
          </a:ln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D8110421-0BE2-4529-AB71-8F5AD46AFFA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2028825" y="0"/>
            <a:ext cx="7115175" cy="6858000"/>
          </a:xfrm>
          <a:custGeom>
            <a:avLst/>
            <a:gdLst>
              <a:gd name="connsiteX0" fmla="*/ 0 w 7104888"/>
              <a:gd name="connsiteY0" fmla="*/ 0 h 6858000"/>
              <a:gd name="connsiteX1" fmla="*/ 7104888 w 7104888"/>
              <a:gd name="connsiteY1" fmla="*/ 0 h 6858000"/>
              <a:gd name="connsiteX2" fmla="*/ 7104888 w 7104888"/>
              <a:gd name="connsiteY2" fmla="*/ 6858000 h 6858000"/>
              <a:gd name="connsiteX3" fmla="*/ 0 w 7104888"/>
              <a:gd name="connsiteY3" fmla="*/ 6858000 h 6858000"/>
              <a:gd name="connsiteX4" fmla="*/ 0 w 7104888"/>
              <a:gd name="connsiteY4" fmla="*/ 0 h 6858000"/>
              <a:gd name="connsiteX0" fmla="*/ 0 w 7104888"/>
              <a:gd name="connsiteY0" fmla="*/ 0 h 6858000"/>
              <a:gd name="connsiteX1" fmla="*/ 5695188 w 7104888"/>
              <a:gd name="connsiteY1" fmla="*/ 0 h 6858000"/>
              <a:gd name="connsiteX2" fmla="*/ 7104888 w 7104888"/>
              <a:gd name="connsiteY2" fmla="*/ 0 h 6858000"/>
              <a:gd name="connsiteX3" fmla="*/ 7104888 w 7104888"/>
              <a:gd name="connsiteY3" fmla="*/ 6858000 h 6858000"/>
              <a:gd name="connsiteX4" fmla="*/ 0 w 7104888"/>
              <a:gd name="connsiteY4" fmla="*/ 6858000 h 6858000"/>
              <a:gd name="connsiteX5" fmla="*/ 0 w 7104888"/>
              <a:gd name="connsiteY5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0287 w 7115175"/>
              <a:gd name="connsiteY4" fmla="*/ 6858000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10287 w 7115175"/>
              <a:gd name="connsiteY5" fmla="*/ 6858000 h 6858000"/>
              <a:gd name="connsiteX6" fmla="*/ 0 w 7115175"/>
              <a:gd name="connsiteY6" fmla="*/ 5048250 h 6858000"/>
              <a:gd name="connsiteX7" fmla="*/ 10287 w 7115175"/>
              <a:gd name="connsiteY7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0 w 7115175"/>
              <a:gd name="connsiteY0" fmla="*/ 504825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15175" h="6858000">
                <a:moveTo>
                  <a:pt x="0" y="5048250"/>
                </a:moveTo>
                <a:lnTo>
                  <a:pt x="5705475" y="0"/>
                </a:lnTo>
                <a:lnTo>
                  <a:pt x="7115175" y="0"/>
                </a:lnTo>
                <a:lnTo>
                  <a:pt x="7115175" y="6858000"/>
                </a:lnTo>
                <a:lnTo>
                  <a:pt x="1533526" y="6848475"/>
                </a:lnTo>
                <a:lnTo>
                  <a:pt x="0" y="50482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</p:spPr>
        <p:txBody>
          <a:bodyPr rIns="182880" anchor="ctr"/>
          <a:lstStyle>
            <a:lvl1pPr algn="r">
              <a:defRPr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9" name="Right Triangle 8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0" y="5048250"/>
            <a:ext cx="3571875" cy="1809750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1809750 h 1809750"/>
              <a:gd name="connsiteX1" fmla="*/ 1895475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  <a:gd name="connsiteX0" fmla="*/ 0 w 3571875"/>
              <a:gd name="connsiteY0" fmla="*/ 1809750 h 1809750"/>
              <a:gd name="connsiteX1" fmla="*/ 2038350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71875" h="1809750">
                <a:moveTo>
                  <a:pt x="0" y="1809750"/>
                </a:moveTo>
                <a:lnTo>
                  <a:pt x="2038350" y="0"/>
                </a:lnTo>
                <a:lnTo>
                  <a:pt x="3571875" y="1809750"/>
                </a:lnTo>
                <a:lnTo>
                  <a:pt x="0" y="18097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671197" y="1717501"/>
            <a:ext cx="5486400" cy="867444"/>
          </a:xfrm>
        </p:spPr>
        <p:txBody>
          <a:bodyPr anchor="b"/>
          <a:lstStyle>
            <a:lvl1pPr algn="l">
              <a:defRPr sz="2800" b="0"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143479" y="2180529"/>
            <a:ext cx="6096545" cy="740664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53EB1-0C1C-4CDD-905D-2704E8C52F48}" type="datetimeFigureOut">
              <a:rPr lang="en-US" smtClean="0"/>
              <a:t>9/6/2012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110421-0BE2-4529-AB71-8F5AD46AFFA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53EB1-0C1C-4CDD-905D-2704E8C52F48}" type="datetimeFigureOut">
              <a:rPr lang="en-US" smtClean="0"/>
              <a:t>9/6/2012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110421-0BE2-4529-AB71-8F5AD46AFFA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467836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46783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53EB1-0C1C-4CDD-905D-2704E8C52F48}" type="datetimeFigureOut">
              <a:rPr lang="en-US" smtClean="0"/>
              <a:t>9/6/2012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110421-0BE2-4529-AB71-8F5AD46AFFA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-2382" y="5050633"/>
            <a:ext cx="3574257" cy="1807368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883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050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812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76450 w 3571875"/>
              <a:gd name="connsiteY2" fmla="*/ 22740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245519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38350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2433637 h 2433637"/>
              <a:gd name="connsiteX1" fmla="*/ 257175 w 3571875"/>
              <a:gd name="connsiteY1" fmla="*/ 0 h 2433637"/>
              <a:gd name="connsiteX2" fmla="*/ 2038350 w 3571875"/>
              <a:gd name="connsiteY2" fmla="*/ 628650 h 2433637"/>
              <a:gd name="connsiteX3" fmla="*/ 3571875 w 3571875"/>
              <a:gd name="connsiteY3" fmla="*/ 2433637 h 2433637"/>
              <a:gd name="connsiteX4" fmla="*/ 0 w 3571875"/>
              <a:gd name="connsiteY4" fmla="*/ 2433637 h 2433637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24051 w 3574257"/>
              <a:gd name="connsiteY2" fmla="*/ 3071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40682 w 3574257"/>
              <a:gd name="connsiteY2" fmla="*/ 450057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57351 w 3574257"/>
              <a:gd name="connsiteY2" fmla="*/ 2309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774032 w 3574257"/>
              <a:gd name="connsiteY2" fmla="*/ 161925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69294 w 3574257"/>
              <a:gd name="connsiteY2" fmla="*/ 2143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819275 w 3574257"/>
              <a:gd name="connsiteY2" fmla="*/ 200026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5494 w 3574257"/>
              <a:gd name="connsiteY2" fmla="*/ 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4257" h="1807368">
                <a:moveTo>
                  <a:pt x="2382" y="1807368"/>
                </a:moveTo>
                <a:lnTo>
                  <a:pt x="0" y="0"/>
                </a:lnTo>
                <a:lnTo>
                  <a:pt x="2045494" y="1"/>
                </a:lnTo>
                <a:lnTo>
                  <a:pt x="3574257" y="1807368"/>
                </a:lnTo>
                <a:lnTo>
                  <a:pt x="2382" y="180736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5051292"/>
            <a:ext cx="9146380" cy="1806709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  <a:gd name="connsiteX0" fmla="*/ 0 w 3352800"/>
              <a:gd name="connsiteY0" fmla="*/ 2002631 h 2002631"/>
              <a:gd name="connsiteX1" fmla="*/ 754045 w 3352800"/>
              <a:gd name="connsiteY1" fmla="*/ 146832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26618 h 526618"/>
              <a:gd name="connsiteX1" fmla="*/ 980611 w 3352800"/>
              <a:gd name="connsiteY1" fmla="*/ 9368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6888 h 526888"/>
              <a:gd name="connsiteX1" fmla="*/ 744735 w 3352800"/>
              <a:gd name="connsiteY1" fmla="*/ 0 h 526888"/>
              <a:gd name="connsiteX2" fmla="*/ 3352800 w 3352800"/>
              <a:gd name="connsiteY2" fmla="*/ 270 h 526888"/>
              <a:gd name="connsiteX3" fmla="*/ 3352800 w 3352800"/>
              <a:gd name="connsiteY3" fmla="*/ 526888 h 526888"/>
              <a:gd name="connsiteX4" fmla="*/ 0 w 3352800"/>
              <a:gd name="connsiteY4" fmla="*/ 526888 h 526888"/>
              <a:gd name="connsiteX0" fmla="*/ 0 w 3352800"/>
              <a:gd name="connsiteY0" fmla="*/ 526618 h 526618"/>
              <a:gd name="connsiteX1" fmla="*/ 811948 w 3352800"/>
              <a:gd name="connsiteY1" fmla="*/ 6092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966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241069 w 3352800"/>
              <a:gd name="connsiteY2" fmla="*/ 94144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313 h 527313"/>
              <a:gd name="connsiteX1" fmla="*/ 900984 w 3352800"/>
              <a:gd name="connsiteY1" fmla="*/ 97774 h 527313"/>
              <a:gd name="connsiteX2" fmla="*/ 3352800 w 3352800"/>
              <a:gd name="connsiteY2" fmla="*/ 0 h 527313"/>
              <a:gd name="connsiteX3" fmla="*/ 3352800 w 3352800"/>
              <a:gd name="connsiteY3" fmla="*/ 527313 h 527313"/>
              <a:gd name="connsiteX4" fmla="*/ 0 w 3352800"/>
              <a:gd name="connsiteY4" fmla="*/ 527313 h 527313"/>
              <a:gd name="connsiteX0" fmla="*/ 0 w 3352800"/>
              <a:gd name="connsiteY0" fmla="*/ 527584 h 527584"/>
              <a:gd name="connsiteX1" fmla="*/ 748227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527584">
                <a:moveTo>
                  <a:pt x="0" y="527584"/>
                </a:moveTo>
                <a:lnTo>
                  <a:pt x="748227" y="0"/>
                </a:lnTo>
                <a:lnTo>
                  <a:pt x="3352800" y="271"/>
                </a:lnTo>
                <a:lnTo>
                  <a:pt x="3352800" y="527584"/>
                </a:lnTo>
                <a:lnTo>
                  <a:pt x="0" y="527584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365760"/>
            <a:ext cx="7520940" cy="5486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100628"/>
            <a:ext cx="7520940" cy="35798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9140000">
            <a:off x="201168" y="5870448"/>
            <a:ext cx="2176272" cy="2011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D8553EB1-0C1C-4CDD-905D-2704E8C52F48}" type="datetimeFigureOut">
              <a:rPr lang="en-US" smtClean="0"/>
              <a:t>9/6/2012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17514" y="6285122"/>
            <a:ext cx="47244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spc="200" baseline="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01038" y="6170822"/>
            <a:ext cx="502920" cy="502920"/>
          </a:xfrm>
          <a:prstGeom prst="ellipse">
            <a:avLst/>
          </a:prstGeom>
          <a:ln w="19050">
            <a:solidFill>
              <a:srgbClr val="FFFFFF"/>
            </a:solidFill>
          </a:ln>
        </p:spPr>
        <p:txBody>
          <a:bodyPr vert="horz" lIns="9144" tIns="9144" rIns="9144" bIns="9144" rtlCol="0" anchor="ctr">
            <a:normAutofit/>
          </a:bodyPr>
          <a:lstStyle>
            <a:lvl1pPr algn="ctr">
              <a:defRPr sz="1650">
                <a:solidFill>
                  <a:srgbClr val="FFFFFF"/>
                </a:solidFill>
              </a:defRPr>
            </a:lvl1pPr>
          </a:lstStyle>
          <a:p>
            <a:fld id="{D8110421-0BE2-4529-AB71-8F5AD46AFFA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28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800"/>
        </a:spcBef>
        <a:buFont typeface="Arial" pitchFamily="34" charset="0"/>
        <a:buNone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1737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023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309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595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3533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5819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792224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19140000">
            <a:off x="767934" y="1598869"/>
            <a:ext cx="6049606" cy="1204306"/>
          </a:xfrm>
        </p:spPr>
        <p:txBody>
          <a:bodyPr/>
          <a:lstStyle/>
          <a:p>
            <a:r>
              <a:rPr lang="en-US" sz="5400" dirty="0" smtClean="0"/>
              <a:t>Class discussion</a:t>
            </a:r>
            <a:endParaRPr lang="en-US" sz="54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Healthy and productive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20818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/>
              <a:t>objective: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4000" dirty="0" smtClean="0"/>
              <a:t>Students will be able to identify the 6 rules for Class Discussion in English 4P (ERWC) and classify their relationship with the skills required for participation.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14282460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/>
              <a:t>Essential question 1: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000" dirty="0" smtClean="0"/>
              <a:t> What skills are required for participation in class discussion?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26443467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3600" dirty="0" smtClean="0"/>
              <a:t>Skills required</a:t>
            </a:r>
            <a:endParaRPr lang="en-US" sz="36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48654744"/>
              </p:ext>
            </p:extLst>
          </p:nvPr>
        </p:nvGraphicFramePr>
        <p:xfrm>
          <a:off x="822960" y="1100628"/>
          <a:ext cx="7520940" cy="357984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3200400" y="4995952"/>
            <a:ext cx="548640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5000"/>
              </a:lnSpc>
            </a:pPr>
            <a:r>
              <a:rPr lang="en-US" sz="2400" b="1" kern="1800" dirty="0" smtClean="0">
                <a:solidFill>
                  <a:srgbClr val="003399"/>
                </a:solidFill>
                <a:effectLst/>
                <a:latin typeface="Arial"/>
                <a:ea typeface="Times New Roman"/>
                <a:cs typeface="Times New Roman"/>
              </a:rPr>
              <a:t>“Discussion is an exchange of knowledge; argument is an exchange of ignorance”</a:t>
            </a:r>
            <a:endParaRPr lang="en-US" sz="2400" dirty="0" smtClean="0">
              <a:effectLst/>
              <a:latin typeface="Calibri"/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2800" dirty="0" smtClean="0">
                <a:effectLst/>
                <a:latin typeface="Calibri"/>
                <a:ea typeface="Calibri"/>
                <a:cs typeface="Times New Roman"/>
              </a:rPr>
              <a:t>-</a:t>
            </a:r>
            <a:r>
              <a:rPr lang="en-US" sz="2400" dirty="0" smtClean="0">
                <a:effectLst/>
                <a:latin typeface="Calibri"/>
                <a:ea typeface="Calibri"/>
                <a:cs typeface="Times New Roman"/>
              </a:rPr>
              <a:t>Robert </a:t>
            </a:r>
            <a:r>
              <a:rPr lang="en-US" sz="2400" dirty="0" err="1" smtClean="0">
                <a:effectLst/>
                <a:latin typeface="Calibri"/>
                <a:ea typeface="Calibri"/>
                <a:cs typeface="Times New Roman"/>
              </a:rPr>
              <a:t>Quillen</a:t>
            </a:r>
            <a:endParaRPr lang="en-US" sz="2400" dirty="0">
              <a:effectLst/>
              <a:latin typeface="Calibri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861576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4800" dirty="0" smtClean="0"/>
              <a:t>rules</a:t>
            </a:r>
            <a:endParaRPr lang="en-US" sz="48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3314" y="914400"/>
            <a:ext cx="3425946" cy="4114800"/>
          </a:xfrm>
        </p:spPr>
      </p:pic>
      <p:sp>
        <p:nvSpPr>
          <p:cNvPr id="5" name="TextBox 4"/>
          <p:cNvSpPr txBox="1"/>
          <p:nvPr/>
        </p:nvSpPr>
        <p:spPr>
          <a:xfrm>
            <a:off x="381000" y="1295400"/>
            <a:ext cx="4462697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742950" indent="-742950">
              <a:buAutoNum type="arabicPeriod"/>
            </a:pPr>
            <a:r>
              <a:rPr lang="en-US" sz="4400" dirty="0" smtClean="0"/>
              <a:t>Take an active </a:t>
            </a:r>
          </a:p>
          <a:p>
            <a:r>
              <a:rPr lang="en-US" sz="4400" dirty="0"/>
              <a:t>	</a:t>
            </a:r>
            <a:r>
              <a:rPr lang="en-US" sz="4400" dirty="0" smtClean="0"/>
              <a:t>speaking role</a:t>
            </a:r>
            <a:r>
              <a:rPr lang="en-US" sz="3600" dirty="0" smtClean="0"/>
              <a:t>.</a:t>
            </a:r>
            <a:endParaRPr lang="en-US" sz="3600" dirty="0"/>
          </a:p>
        </p:txBody>
      </p:sp>
      <p:sp>
        <p:nvSpPr>
          <p:cNvPr id="6" name="TextBox 5"/>
          <p:cNvSpPr txBox="1"/>
          <p:nvPr/>
        </p:nvSpPr>
        <p:spPr>
          <a:xfrm>
            <a:off x="381000" y="3429000"/>
            <a:ext cx="4992905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 smtClean="0"/>
              <a:t>Good Discussion</a:t>
            </a:r>
          </a:p>
          <a:p>
            <a:r>
              <a:rPr lang="en-US" sz="4400" dirty="0" smtClean="0"/>
              <a:t>Requires </a:t>
            </a:r>
            <a:r>
              <a:rPr lang="en-US" sz="4400" dirty="0" smtClean="0">
                <a:solidFill>
                  <a:srgbClr val="FF0000"/>
                </a:solidFill>
              </a:rPr>
              <a:t>EVERYONE</a:t>
            </a:r>
            <a:endParaRPr lang="en-US" sz="4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82054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0" y="365760"/>
            <a:ext cx="4419600" cy="320040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304800"/>
            <a:ext cx="4360069" cy="4360069"/>
          </a:xfrm>
        </p:spPr>
      </p:pic>
      <p:sp>
        <p:nvSpPr>
          <p:cNvPr id="5" name="TextBox 4"/>
          <p:cNvSpPr txBox="1"/>
          <p:nvPr/>
        </p:nvSpPr>
        <p:spPr>
          <a:xfrm>
            <a:off x="4648200" y="1066800"/>
            <a:ext cx="451174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smtClean="0"/>
              <a:t>2.  Listen Attentively</a:t>
            </a:r>
            <a:endParaRPr lang="en-US" sz="4000" dirty="0"/>
          </a:p>
        </p:txBody>
      </p:sp>
      <p:sp>
        <p:nvSpPr>
          <p:cNvPr id="6" name="TextBox 5"/>
          <p:cNvSpPr txBox="1"/>
          <p:nvPr/>
        </p:nvSpPr>
        <p:spPr>
          <a:xfrm>
            <a:off x="4648200" y="1792069"/>
            <a:ext cx="4663456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Good listening leads to</a:t>
            </a:r>
          </a:p>
          <a:p>
            <a:r>
              <a:rPr lang="en-US" sz="3600" dirty="0"/>
              <a:t>g</a:t>
            </a:r>
            <a:r>
              <a:rPr lang="en-US" sz="3600" dirty="0" smtClean="0"/>
              <a:t>ood questions, that is</a:t>
            </a:r>
          </a:p>
          <a:p>
            <a:r>
              <a:rPr lang="en-US" sz="3600" dirty="0"/>
              <a:t>w</a:t>
            </a:r>
            <a:r>
              <a:rPr lang="en-US" sz="3600" dirty="0" smtClean="0"/>
              <a:t>hen good discussion </a:t>
            </a:r>
          </a:p>
          <a:p>
            <a:r>
              <a:rPr lang="en-US" sz="3600" dirty="0"/>
              <a:t>h</a:t>
            </a:r>
            <a:r>
              <a:rPr lang="en-US" sz="3600" dirty="0" smtClean="0"/>
              <a:t>as begun.</a:t>
            </a:r>
            <a:endParaRPr lang="en-US" sz="3600" dirty="0"/>
          </a:p>
        </p:txBody>
      </p:sp>
      <p:sp>
        <p:nvSpPr>
          <p:cNvPr id="7" name="TextBox 6"/>
          <p:cNvSpPr txBox="1"/>
          <p:nvPr/>
        </p:nvSpPr>
        <p:spPr>
          <a:xfrm>
            <a:off x="3124200" y="5257800"/>
            <a:ext cx="560506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0" dirty="0" smtClean="0">
                <a:solidFill>
                  <a:srgbClr val="003399"/>
                </a:solidFill>
                <a:effectLst/>
                <a:latin typeface="Arial"/>
              </a:rPr>
              <a:t>“We have two ears and one mouth so that we can</a:t>
            </a:r>
          </a:p>
          <a:p>
            <a:r>
              <a:rPr lang="en-US" b="1" i="0" dirty="0" smtClean="0">
                <a:solidFill>
                  <a:srgbClr val="003399"/>
                </a:solidFill>
                <a:effectLst/>
                <a:latin typeface="Arial"/>
              </a:rPr>
              <a:t> listen twice as much as we speak.”</a:t>
            </a:r>
          </a:p>
          <a:p>
            <a:r>
              <a:rPr lang="en-US" b="1" dirty="0">
                <a:solidFill>
                  <a:srgbClr val="003399"/>
                </a:solidFill>
                <a:latin typeface="Arial"/>
              </a:rPr>
              <a:t>	</a:t>
            </a:r>
            <a:r>
              <a:rPr lang="en-US" b="1" dirty="0" smtClean="0">
                <a:solidFill>
                  <a:srgbClr val="003399"/>
                </a:solidFill>
                <a:latin typeface="Arial"/>
              </a:rPr>
              <a:t>-Epictetus</a:t>
            </a:r>
            <a:endParaRPr lang="en-US" b="1" i="0" dirty="0">
              <a:solidFill>
                <a:srgbClr val="003399"/>
              </a:solidFill>
              <a:effectLst/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5863647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52400"/>
            <a:ext cx="7772400" cy="990600"/>
          </a:xfrm>
        </p:spPr>
        <p:txBody>
          <a:bodyPr>
            <a:normAutofit/>
          </a:bodyPr>
          <a:lstStyle/>
          <a:p>
            <a:r>
              <a:rPr lang="en-US" sz="4400" dirty="0" smtClean="0"/>
              <a:t>3. Examine all sides of an issue.</a:t>
            </a:r>
            <a:endParaRPr lang="en-US" sz="4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5800" y="1066800"/>
            <a:ext cx="4489449" cy="35814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52400" y="1600200"/>
            <a:ext cx="4298869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Complex issues must</a:t>
            </a:r>
          </a:p>
          <a:p>
            <a:r>
              <a:rPr lang="en-US" sz="3600" dirty="0" smtClean="0"/>
              <a:t>Be seen from a</a:t>
            </a:r>
          </a:p>
          <a:p>
            <a:r>
              <a:rPr lang="en-US" sz="3600" dirty="0" smtClean="0"/>
              <a:t>Variety of angles.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1400884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23060" y="1"/>
            <a:ext cx="7520940" cy="1066800"/>
          </a:xfrm>
        </p:spPr>
        <p:txBody>
          <a:bodyPr>
            <a:normAutofit/>
          </a:bodyPr>
          <a:lstStyle/>
          <a:p>
            <a:pPr algn="ctr"/>
            <a:r>
              <a:rPr lang="en-US" sz="4400" dirty="0" smtClean="0"/>
              <a:t>4.  Suspend Judgment   </a:t>
            </a:r>
            <a:endParaRPr lang="en-US" sz="4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14400"/>
            <a:ext cx="5410200" cy="4191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715000" y="2133600"/>
            <a:ext cx="3120085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Be receptive to the </a:t>
            </a:r>
          </a:p>
          <a:p>
            <a:r>
              <a:rPr lang="en-US" sz="2800" dirty="0"/>
              <a:t>b</a:t>
            </a:r>
            <a:r>
              <a:rPr lang="en-US" sz="2800" dirty="0" smtClean="0"/>
              <a:t>eliefs of others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5009207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5. Avoid </a:t>
            </a:r>
            <a:r>
              <a:rPr lang="en-US" dirty="0" smtClean="0">
                <a:solidFill>
                  <a:srgbClr val="C00000"/>
                </a:solidFill>
              </a:rPr>
              <a:t>abusive</a:t>
            </a:r>
            <a:r>
              <a:rPr lang="en-US" dirty="0" smtClean="0"/>
              <a:t> or </a:t>
            </a:r>
            <a:r>
              <a:rPr lang="en-US" dirty="0" smtClean="0">
                <a:solidFill>
                  <a:srgbClr val="C00000"/>
                </a:solidFill>
              </a:rPr>
              <a:t>insulting</a:t>
            </a:r>
            <a:r>
              <a:rPr lang="en-US" dirty="0" smtClean="0"/>
              <a:t> language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2960" y="1100629"/>
            <a:ext cx="7520940" cy="1566372"/>
          </a:xfrm>
        </p:spPr>
        <p:txBody>
          <a:bodyPr>
            <a:normAutofit/>
          </a:bodyPr>
          <a:lstStyle/>
          <a:p>
            <a:r>
              <a:rPr lang="en-US" sz="2800" dirty="0" smtClean="0"/>
              <a:t>If we do not show respect , then we embarrass ourselves and close off the possibility for an intelligent and productive exchange of ideas.</a:t>
            </a:r>
            <a:endParaRPr lang="en-US" sz="2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2590800"/>
            <a:ext cx="2590800" cy="23622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3200" y="2438400"/>
            <a:ext cx="2352675" cy="2514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85349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6. Be prepared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838200"/>
            <a:ext cx="5202420" cy="4267200"/>
          </a:xfrm>
        </p:spPr>
      </p:pic>
      <p:sp>
        <p:nvSpPr>
          <p:cNvPr id="5" name="TextBox 4"/>
          <p:cNvSpPr txBox="1"/>
          <p:nvPr/>
        </p:nvSpPr>
        <p:spPr>
          <a:xfrm>
            <a:off x="5455618" y="1143000"/>
            <a:ext cx="3688382" cy="39703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Discussion demands</a:t>
            </a:r>
          </a:p>
          <a:p>
            <a:r>
              <a:rPr lang="en-US" sz="2800" dirty="0" smtClean="0">
                <a:solidFill>
                  <a:srgbClr val="C00000"/>
                </a:solidFill>
              </a:rPr>
              <a:t>Preparation</a:t>
            </a:r>
            <a:r>
              <a:rPr lang="en-US" sz="2800" dirty="0" smtClean="0"/>
              <a:t> and </a:t>
            </a:r>
            <a:r>
              <a:rPr lang="en-US" sz="2800" dirty="0" smtClean="0">
                <a:solidFill>
                  <a:srgbClr val="C00000"/>
                </a:solidFill>
              </a:rPr>
              <a:t>Focus</a:t>
            </a:r>
            <a:r>
              <a:rPr lang="en-US" sz="2800" dirty="0" smtClean="0"/>
              <a:t>.</a:t>
            </a:r>
          </a:p>
          <a:p>
            <a:endParaRPr lang="en-US" sz="2800" dirty="0"/>
          </a:p>
          <a:p>
            <a:r>
              <a:rPr lang="en-US" sz="2800" dirty="0" smtClean="0"/>
              <a:t>You must consider</a:t>
            </a:r>
          </a:p>
          <a:p>
            <a:r>
              <a:rPr lang="en-US" sz="2800" dirty="0"/>
              <a:t>a</a:t>
            </a:r>
            <a:r>
              <a:rPr lang="en-US" sz="2800" dirty="0" smtClean="0"/>
              <a:t>ssigned topics </a:t>
            </a:r>
          </a:p>
          <a:p>
            <a:r>
              <a:rPr lang="en-US" sz="2800" dirty="0"/>
              <a:t>b</a:t>
            </a:r>
            <a:r>
              <a:rPr lang="en-US" sz="2800" dirty="0" smtClean="0"/>
              <a:t>eforehand.</a:t>
            </a:r>
          </a:p>
          <a:p>
            <a:endParaRPr lang="en-US" sz="2800" dirty="0"/>
          </a:p>
          <a:p>
            <a:r>
              <a:rPr lang="en-US" sz="2800" dirty="0" smtClean="0"/>
              <a:t>Read whatever is </a:t>
            </a:r>
          </a:p>
          <a:p>
            <a:r>
              <a:rPr lang="en-US" sz="2800" dirty="0"/>
              <a:t>r</a:t>
            </a:r>
            <a:r>
              <a:rPr lang="en-US" sz="2800" dirty="0" smtClean="0"/>
              <a:t>equired.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1129409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6600" dirty="0" smtClean="0"/>
              <a:t>opinions</a:t>
            </a:r>
            <a:endParaRPr lang="en-US" sz="6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Opinions are statements or beliefs expressed with some degree of doubt or skepticism.</a:t>
            </a:r>
          </a:p>
          <a:p>
            <a:endParaRPr lang="en-US" sz="3200" dirty="0"/>
          </a:p>
          <a:p>
            <a:r>
              <a:rPr lang="en-US" sz="3200" dirty="0" smtClean="0"/>
              <a:t>Facts can be confirmed or verified.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58273526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4400" dirty="0" smtClean="0"/>
              <a:t>examples</a:t>
            </a: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000" dirty="0" smtClean="0"/>
              <a:t>Fact: “Washington, D.C., is the capital of the United States of America.”</a:t>
            </a:r>
          </a:p>
          <a:p>
            <a:r>
              <a:rPr lang="en-US" sz="3200" dirty="0" smtClean="0"/>
              <a:t>This is a matter of record that can be established with certainty.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86016112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4400" dirty="0" smtClean="0"/>
              <a:t>examples</a:t>
            </a: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005378"/>
            <a:ext cx="5562600" cy="3471372"/>
          </a:xfrm>
        </p:spPr>
        <p:txBody>
          <a:bodyPr>
            <a:normAutofit/>
          </a:bodyPr>
          <a:lstStyle/>
          <a:p>
            <a:r>
              <a:rPr lang="en-US" sz="4000" dirty="0" smtClean="0"/>
              <a:t>Opinion:</a:t>
            </a:r>
          </a:p>
          <a:p>
            <a:r>
              <a:rPr lang="en-US" sz="4000" dirty="0" smtClean="0"/>
              <a:t>“Washington, D.C., is too poorly located to be the capital of a vast nation.”</a:t>
            </a:r>
            <a:endParaRPr lang="en-US" sz="4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6892" y="838200"/>
            <a:ext cx="3627108" cy="3638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651769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782" y="152401"/>
            <a:ext cx="7520940" cy="1981200"/>
          </a:xfrm>
        </p:spPr>
        <p:txBody>
          <a:bodyPr>
            <a:normAutofit/>
          </a:bodyPr>
          <a:lstStyle/>
          <a:p>
            <a:r>
              <a:rPr lang="en-US" sz="4400" dirty="0" smtClean="0"/>
              <a:t>Is one person’s opinion as good as another’s?</a:t>
            </a:r>
            <a:endParaRPr lang="en-US" sz="4400" dirty="0"/>
          </a:p>
        </p:txBody>
      </p:sp>
      <p:sp>
        <p:nvSpPr>
          <p:cNvPr id="5" name="TextBox 4"/>
          <p:cNvSpPr txBox="1"/>
          <p:nvPr/>
        </p:nvSpPr>
        <p:spPr>
          <a:xfrm>
            <a:off x="3733800" y="5410200"/>
            <a:ext cx="51816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 smtClean="0">
                <a:solidFill>
                  <a:schemeClr val="bg1"/>
                </a:solidFill>
              </a:rPr>
              <a:t>Of course not</a:t>
            </a:r>
            <a:r>
              <a:rPr lang="en-US" sz="4400" dirty="0" smtClean="0">
                <a:solidFill>
                  <a:schemeClr val="bg1"/>
                </a:solidFill>
              </a:rPr>
              <a:t>!</a:t>
            </a:r>
            <a:endParaRPr lang="en-US" sz="4400" dirty="0">
              <a:solidFill>
                <a:schemeClr val="bg1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9800" y="1752600"/>
            <a:ext cx="4667250" cy="3094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09797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0520" y="1524616"/>
            <a:ext cx="5453280" cy="4723784"/>
          </a:xfrm>
        </p:spPr>
      </p:pic>
      <p:sp>
        <p:nvSpPr>
          <p:cNvPr id="4" name="TextBox 3"/>
          <p:cNvSpPr txBox="1"/>
          <p:nvPr/>
        </p:nvSpPr>
        <p:spPr>
          <a:xfrm>
            <a:off x="762000" y="381000"/>
            <a:ext cx="7852791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smtClean="0"/>
              <a:t>Would you ask this guy to diagnose </a:t>
            </a:r>
          </a:p>
          <a:p>
            <a:r>
              <a:rPr lang="en-US" sz="4000" dirty="0" smtClean="0"/>
              <a:t>Your medical problems?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3812216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36" y="1"/>
            <a:ext cx="5470690" cy="6823364"/>
          </a:xfrm>
        </p:spPr>
      </p:pic>
      <p:sp>
        <p:nvSpPr>
          <p:cNvPr id="5" name="TextBox 4"/>
          <p:cNvSpPr txBox="1"/>
          <p:nvPr/>
        </p:nvSpPr>
        <p:spPr>
          <a:xfrm>
            <a:off x="5486400" y="6927"/>
            <a:ext cx="3429850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smtClean="0"/>
              <a:t>Would you ask </a:t>
            </a:r>
          </a:p>
          <a:p>
            <a:r>
              <a:rPr lang="en-US" sz="4000" dirty="0"/>
              <a:t>t</a:t>
            </a:r>
            <a:r>
              <a:rPr lang="en-US" sz="4000" dirty="0" smtClean="0"/>
              <a:t>his guy about</a:t>
            </a:r>
          </a:p>
          <a:p>
            <a:r>
              <a:rPr lang="en-US" sz="4000" dirty="0"/>
              <a:t>h</a:t>
            </a:r>
            <a:r>
              <a:rPr lang="en-US" sz="4000" dirty="0" smtClean="0"/>
              <a:t>airstyles?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715000" y="3429000"/>
            <a:ext cx="3192862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smtClean="0"/>
              <a:t>Or anything at</a:t>
            </a:r>
          </a:p>
          <a:p>
            <a:r>
              <a:rPr lang="en-US" sz="4000" dirty="0" smtClean="0"/>
              <a:t>All?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33388289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4000" dirty="0" smtClean="0"/>
              <a:t>How do we form opinions?</a:t>
            </a:r>
            <a:endParaRPr lang="en-US" sz="40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46422400"/>
              </p:ext>
            </p:extLst>
          </p:nvPr>
        </p:nvGraphicFramePr>
        <p:xfrm>
          <a:off x="34636" y="914400"/>
          <a:ext cx="9109364" cy="5867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026480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2400" y="41565"/>
            <a:ext cx="5146964" cy="6816436"/>
          </a:xfrm>
        </p:spPr>
      </p:pic>
      <p:sp>
        <p:nvSpPr>
          <p:cNvPr id="5" name="TextBox 4"/>
          <p:cNvSpPr txBox="1"/>
          <p:nvPr/>
        </p:nvSpPr>
        <p:spPr>
          <a:xfrm>
            <a:off x="304800" y="457200"/>
            <a:ext cx="3581400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/>
              <a:t>Inherited:</a:t>
            </a:r>
          </a:p>
          <a:p>
            <a:r>
              <a:rPr lang="en-US" sz="4000" dirty="0" smtClean="0"/>
              <a:t>Family</a:t>
            </a:r>
          </a:p>
          <a:p>
            <a:r>
              <a:rPr lang="en-US" sz="4000" dirty="0" smtClean="0"/>
              <a:t>Culture</a:t>
            </a:r>
          </a:p>
          <a:p>
            <a:r>
              <a:rPr lang="en-US" sz="4000" dirty="0" smtClean="0"/>
              <a:t>Regions</a:t>
            </a:r>
          </a:p>
          <a:p>
            <a:r>
              <a:rPr lang="en-US" sz="4000" dirty="0" smtClean="0"/>
              <a:t>Social groups</a:t>
            </a:r>
          </a:p>
          <a:p>
            <a:r>
              <a:rPr lang="en-US" sz="4000" dirty="0" smtClean="0"/>
              <a:t>Religion</a:t>
            </a:r>
          </a:p>
          <a:p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3112878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Involuntary: “brainwashing”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16421"/>
            <a:ext cx="3893127" cy="2443956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4793" y="90054"/>
            <a:ext cx="3079207" cy="234834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2400" y="3663685"/>
            <a:ext cx="4375548" cy="3194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5604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152400"/>
            <a:ext cx="7520940" cy="548640"/>
          </a:xfrm>
        </p:spPr>
        <p:txBody>
          <a:bodyPr/>
          <a:lstStyle/>
          <a:p>
            <a:pPr algn="ctr"/>
            <a:r>
              <a:rPr lang="en-US" sz="4400" dirty="0" smtClean="0"/>
              <a:t>Linked opinions</a:t>
            </a:r>
            <a:endParaRPr lang="en-US" sz="44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914400"/>
            <a:ext cx="7737391" cy="4114800"/>
          </a:xfrm>
        </p:spPr>
      </p:pic>
      <p:sp>
        <p:nvSpPr>
          <p:cNvPr id="5" name="TextBox 4"/>
          <p:cNvSpPr txBox="1"/>
          <p:nvPr/>
        </p:nvSpPr>
        <p:spPr>
          <a:xfrm>
            <a:off x="2895600" y="5410200"/>
            <a:ext cx="515250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smtClean="0">
                <a:solidFill>
                  <a:schemeClr val="bg1"/>
                </a:solidFill>
              </a:rPr>
              <a:t>“following a party line.”</a:t>
            </a:r>
            <a:endParaRPr lang="en-US" sz="4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7924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 smtClean="0"/>
              <a:t>concealed</a:t>
            </a:r>
            <a:endParaRPr lang="en-US" sz="44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7709" y="1219200"/>
            <a:ext cx="5783262" cy="5638800"/>
          </a:xfrm>
        </p:spPr>
      </p:pic>
      <p:sp>
        <p:nvSpPr>
          <p:cNvPr id="5" name="TextBox 4"/>
          <p:cNvSpPr txBox="1"/>
          <p:nvPr/>
        </p:nvSpPr>
        <p:spPr>
          <a:xfrm>
            <a:off x="5860472" y="1600200"/>
            <a:ext cx="3283528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Not wanting to “rock </a:t>
            </a:r>
          </a:p>
          <a:p>
            <a:r>
              <a:rPr lang="en-US" sz="2400" dirty="0" smtClean="0"/>
              <a:t>The boat”</a:t>
            </a:r>
          </a:p>
          <a:p>
            <a:r>
              <a:rPr lang="en-US" sz="2400" dirty="0" smtClean="0"/>
              <a:t>Individuals may keep </a:t>
            </a:r>
          </a:p>
          <a:p>
            <a:r>
              <a:rPr lang="en-US" sz="2400" dirty="0" smtClean="0"/>
              <a:t>Opinions to themselves.</a:t>
            </a:r>
          </a:p>
          <a:p>
            <a:r>
              <a:rPr lang="en-US" sz="2400" dirty="0" smtClean="0"/>
              <a:t>Even having “secret</a:t>
            </a:r>
          </a:p>
          <a:p>
            <a:r>
              <a:rPr lang="en-US" sz="2400" dirty="0" smtClean="0"/>
              <a:t>Identities”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951871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52400"/>
            <a:ext cx="7520940" cy="548640"/>
          </a:xfrm>
        </p:spPr>
        <p:txBody>
          <a:bodyPr/>
          <a:lstStyle/>
          <a:p>
            <a:r>
              <a:rPr lang="en-US" sz="3600" dirty="0" smtClean="0"/>
              <a:t>Adaptive opinions</a:t>
            </a:r>
            <a:endParaRPr lang="en-US" sz="36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9177" y="20782"/>
            <a:ext cx="4287114" cy="3129756"/>
          </a:xfrm>
        </p:spPr>
      </p:pic>
      <p:sp>
        <p:nvSpPr>
          <p:cNvPr id="5" name="TextBox 4"/>
          <p:cNvSpPr txBox="1"/>
          <p:nvPr/>
        </p:nvSpPr>
        <p:spPr>
          <a:xfrm>
            <a:off x="304800" y="4087743"/>
            <a:ext cx="822007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smtClean="0"/>
              <a:t>Following the path of least resistance</a:t>
            </a:r>
            <a:endParaRPr lang="en-US" sz="40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685800"/>
            <a:ext cx="4652962" cy="35099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0481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3600" dirty="0" smtClean="0"/>
              <a:t>Considered opinions</a:t>
            </a:r>
            <a:endParaRPr lang="en-US" sz="36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50850431"/>
              </p:ext>
            </p:extLst>
          </p:nvPr>
        </p:nvGraphicFramePr>
        <p:xfrm>
          <a:off x="822960" y="1100628"/>
          <a:ext cx="7520940" cy="357984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746506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activity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Summarize and evaluate the various ways that we form opinions.</a:t>
            </a:r>
          </a:p>
          <a:p>
            <a:r>
              <a:rPr lang="en-US" sz="2800" dirty="0" smtClean="0"/>
              <a:t>1. Which opinions seem most valid?</a:t>
            </a:r>
          </a:p>
          <a:p>
            <a:r>
              <a:rPr lang="en-US" sz="2800" dirty="0" smtClean="0"/>
              <a:t>2. Is everyone entitled to an opinion?</a:t>
            </a:r>
          </a:p>
          <a:p>
            <a:r>
              <a:rPr lang="en-US" sz="2800" smtClean="0"/>
              <a:t>3. How </a:t>
            </a:r>
            <a:r>
              <a:rPr lang="en-US" sz="2800" dirty="0" smtClean="0"/>
              <a:t>can we apply this knowledge to class discussions?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868895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ngles">
  <a:themeElements>
    <a:clrScheme name="Angles">
      <a:dk1>
        <a:srgbClr val="000000"/>
      </a:dk1>
      <a:lt1>
        <a:srgbClr val="FFFFFF"/>
      </a:lt1>
      <a:dk2>
        <a:srgbClr val="434342"/>
      </a:dk2>
      <a:lt2>
        <a:srgbClr val="CDD7D9"/>
      </a:lt2>
      <a:accent1>
        <a:srgbClr val="797B7E"/>
      </a:accent1>
      <a:accent2>
        <a:srgbClr val="F96A1B"/>
      </a:accent2>
      <a:accent3>
        <a:srgbClr val="08A1D9"/>
      </a:accent3>
      <a:accent4>
        <a:srgbClr val="7C984A"/>
      </a:accent4>
      <a:accent5>
        <a:srgbClr val="C2AD8D"/>
      </a:accent5>
      <a:accent6>
        <a:srgbClr val="506E94"/>
      </a:accent6>
      <a:hlink>
        <a:srgbClr val="5F5F5F"/>
      </a:hlink>
      <a:folHlink>
        <a:srgbClr val="969696"/>
      </a:folHlink>
    </a:clrScheme>
    <a:fontScheme name="Angles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ngle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0400000"/>
            </a:lightRig>
          </a:scene3d>
          <a:sp3d contourW="6350">
            <a:bevelT w="41275" h="19050" prst="angle"/>
            <a:contourClr>
              <a:schemeClr val="phClr">
                <a:shade val="25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0000"/>
                <a:shade val="85000"/>
              </a:schemeClr>
              <a:schemeClr val="phClr">
                <a:tint val="95000"/>
                <a:shade val="99000"/>
              </a:schemeClr>
            </a:duotone>
          </a:blip>
          <a:tile tx="0" ty="0" sx="100000" sy="10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3000"/>
                <a:shade val="85000"/>
              </a:schemeClr>
              <a:schemeClr val="phClr">
                <a:tint val="96000"/>
                <a:shade val="99000"/>
              </a:schemeClr>
            </a:duotone>
          </a:blip>
          <a:tile tx="0" ty="0" sx="90000" sy="9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Angles</Template>
  <TotalTime>224</TotalTime>
  <Words>430</Words>
  <Application>Microsoft Office PowerPoint</Application>
  <PresentationFormat>On-screen Show (4:3)</PresentationFormat>
  <Paragraphs>100</Paragraphs>
  <Slides>24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5" baseType="lpstr">
      <vt:lpstr>Angles</vt:lpstr>
      <vt:lpstr>Class discussion</vt:lpstr>
      <vt:lpstr>objective:</vt:lpstr>
      <vt:lpstr>Essential question 1:</vt:lpstr>
      <vt:lpstr>Skills required</vt:lpstr>
      <vt:lpstr>rules</vt:lpstr>
      <vt:lpstr>PowerPoint Presentation</vt:lpstr>
      <vt:lpstr>PowerPoint Presentation</vt:lpstr>
      <vt:lpstr>PowerPoint Presentation</vt:lpstr>
      <vt:lpstr>5. Avoid abusive or insulting language</vt:lpstr>
      <vt:lpstr>6. Be prepared</vt:lpstr>
      <vt:lpstr>opinions</vt:lpstr>
      <vt:lpstr>examples</vt:lpstr>
      <vt:lpstr>examples</vt:lpstr>
      <vt:lpstr>PowerPoint Presentation</vt:lpstr>
      <vt:lpstr>PowerPoint Presentation</vt:lpstr>
      <vt:lpstr>PowerPoint Presentation</vt:lpstr>
      <vt:lpstr>How do we form opinions?</vt:lpstr>
      <vt:lpstr>PowerPoint Presentation</vt:lpstr>
      <vt:lpstr>Involuntary: “brainwashing”</vt:lpstr>
      <vt:lpstr>Linked opinions</vt:lpstr>
      <vt:lpstr>concealed</vt:lpstr>
      <vt:lpstr>Adaptive opinions</vt:lpstr>
      <vt:lpstr>Considered opinions</vt:lpstr>
      <vt:lpstr>activity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infosys</dc:creator>
  <cp:lastModifiedBy>infosys</cp:lastModifiedBy>
  <cp:revision>22</cp:revision>
  <dcterms:created xsi:type="dcterms:W3CDTF">2012-09-06T04:45:43Z</dcterms:created>
  <dcterms:modified xsi:type="dcterms:W3CDTF">2012-09-07T07:27:32Z</dcterms:modified>
</cp:coreProperties>
</file>