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243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05A6-F84A-4078-B97C-91A767D9597E}" type="datetimeFigureOut">
              <a:rPr lang="en-US" smtClean="0"/>
              <a:t>4/30/2013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BFF03-4107-407D-864D-E138019F426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05A6-F84A-4078-B97C-91A767D9597E}" type="datetimeFigureOut">
              <a:rPr lang="en-US" smtClean="0"/>
              <a:t>4/30/2013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BFF03-4107-407D-864D-E138019F426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05A6-F84A-4078-B97C-91A767D9597E}" type="datetimeFigureOut">
              <a:rPr lang="en-US" smtClean="0"/>
              <a:t>4/30/2013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D6BFF03-4107-407D-864D-E138019F4264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05A6-F84A-4078-B97C-91A767D9597E}" type="datetimeFigureOut">
              <a:rPr lang="en-US" smtClean="0"/>
              <a:t>4/30/2013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BFF03-4107-407D-864D-E138019F426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05A6-F84A-4078-B97C-91A767D9597E}" type="datetimeFigureOut">
              <a:rPr lang="en-US" smtClean="0"/>
              <a:t>4/30/2013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BFF03-4107-407D-864D-E138019F426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05A6-F84A-4078-B97C-91A767D9597E}" type="datetimeFigureOut">
              <a:rPr lang="en-US" smtClean="0"/>
              <a:t>4/30/2013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BFF03-4107-407D-864D-E138019F426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05A6-F84A-4078-B97C-91A767D9597E}" type="datetimeFigureOut">
              <a:rPr lang="en-US" smtClean="0"/>
              <a:t>4/30/2013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BFF03-4107-407D-864D-E138019F426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05A6-F84A-4078-B97C-91A767D9597E}" type="datetimeFigureOut">
              <a:rPr lang="en-US" smtClean="0"/>
              <a:t>4/30/2013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BFF03-4107-407D-864D-E138019F426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05A6-F84A-4078-B97C-91A767D9597E}" type="datetimeFigureOut">
              <a:rPr lang="en-US" smtClean="0"/>
              <a:t>4/30/2013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BFF03-4107-407D-864D-E138019F426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05A6-F84A-4078-B97C-91A767D9597E}" type="datetimeFigureOut">
              <a:rPr lang="en-US" smtClean="0"/>
              <a:t>4/30/2013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BFF03-4107-407D-864D-E138019F426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05A6-F84A-4078-B97C-91A767D9597E}" type="datetimeFigureOut">
              <a:rPr lang="en-US" smtClean="0"/>
              <a:t>4/30/2013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BFF03-4107-407D-864D-E138019F426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17305A6-F84A-4078-B97C-91A767D9597E}" type="datetimeFigureOut">
              <a:rPr lang="en-US" smtClean="0"/>
              <a:t>4/30/2013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D6BFF03-4107-407D-864D-E138019F4264}" type="slidenum">
              <a:rPr lang="en-US" smtClean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10" Type="http://schemas.openxmlformats.org/officeDocument/2006/relationships/image" Target="../media/image11.jpeg"/><Relationship Id="rId4" Type="http://schemas.openxmlformats.org/officeDocument/2006/relationships/image" Target="../media/image7.jpeg"/><Relationship Id="rId9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1066800"/>
            <a:ext cx="8229600" cy="1828800"/>
          </a:xfrm>
        </p:spPr>
        <p:txBody>
          <a:bodyPr/>
          <a:lstStyle/>
          <a:p>
            <a:r>
              <a:rPr lang="en-US" dirty="0" err="1" smtClean="0">
                <a:latin typeface="Andalus" pitchFamily="2" charset="-78"/>
                <a:cs typeface="Andalus" pitchFamily="2" charset="-78"/>
              </a:rPr>
              <a:t>Lazarillo</a:t>
            </a:r>
            <a:r>
              <a:rPr lang="en-US" dirty="0" smtClean="0">
                <a:latin typeface="Andalus" pitchFamily="2" charset="-78"/>
                <a:cs typeface="Andalus" pitchFamily="2" charset="-78"/>
              </a:rPr>
              <a:t> de </a:t>
            </a:r>
            <a:r>
              <a:rPr lang="en-US" dirty="0" err="1" smtClean="0">
                <a:latin typeface="Andalus" pitchFamily="2" charset="-78"/>
                <a:cs typeface="Andalus" pitchFamily="2" charset="-78"/>
              </a:rPr>
              <a:t>Tormes</a:t>
            </a:r>
            <a:endParaRPr lang="en-US" dirty="0">
              <a:latin typeface="Andalus" pitchFamily="2" charset="-78"/>
              <a:cs typeface="Andalus" pitchFamily="2" charset="-78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0" y="3886200"/>
            <a:ext cx="6400800" cy="1752600"/>
          </a:xfrm>
        </p:spPr>
        <p:txBody>
          <a:bodyPr>
            <a:normAutofit/>
          </a:bodyPr>
          <a:lstStyle/>
          <a:p>
            <a:r>
              <a:rPr lang="en-US" sz="2800" dirty="0" smtClean="0"/>
              <a:t>By Daniela Rodriguez</a:t>
            </a:r>
            <a:endParaRPr lang="en-US" sz="2800" dirty="0"/>
          </a:p>
        </p:txBody>
      </p:sp>
      <p:pic>
        <p:nvPicPr>
          <p:cNvPr id="17412" name="Picture 4" descr="http://ts2.explicit.bing.net/th?id=H.5056345669501761&amp;pid=15.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600" y="3352800"/>
            <a:ext cx="2438400" cy="32813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Informacion</a:t>
            </a:r>
            <a:r>
              <a:rPr lang="en-US" dirty="0" smtClean="0"/>
              <a:t> General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s-MX" sz="3600" dirty="0" smtClean="0"/>
              <a:t>El autor es anónimo. </a:t>
            </a:r>
            <a:endParaRPr lang="en-US" sz="3600" dirty="0" smtClean="0"/>
          </a:p>
          <a:p>
            <a:pPr lvl="0"/>
            <a:r>
              <a:rPr lang="es-MX" sz="3600" dirty="0" smtClean="0"/>
              <a:t>La historia fue escrita en España.</a:t>
            </a:r>
            <a:endParaRPr lang="en-US" sz="3600" dirty="0" smtClean="0"/>
          </a:p>
          <a:p>
            <a:pPr lvl="0"/>
            <a:r>
              <a:rPr lang="en-US" sz="3600" dirty="0" smtClean="0"/>
              <a:t>Durante 1554</a:t>
            </a:r>
          </a:p>
          <a:p>
            <a:r>
              <a:rPr lang="es-MX" sz="3600" u="sng" dirty="0" smtClean="0"/>
              <a:t>Lazarillo de Tormes es una historia:</a:t>
            </a:r>
            <a:endParaRPr lang="en-US" sz="3600" dirty="0" smtClean="0"/>
          </a:p>
          <a:p>
            <a:pPr lvl="0"/>
            <a:r>
              <a:rPr lang="es-MX" sz="3600" dirty="0" smtClean="0"/>
              <a:t>Satírica </a:t>
            </a:r>
            <a:endParaRPr lang="en-US" sz="3600" dirty="0" smtClean="0"/>
          </a:p>
          <a:p>
            <a:pPr lvl="0"/>
            <a:r>
              <a:rPr lang="es-MX" sz="3600" dirty="0" smtClean="0"/>
              <a:t>Picaresca hoy </a:t>
            </a:r>
            <a:endParaRPr lang="en-US" sz="3600" dirty="0" smtClean="0"/>
          </a:p>
          <a:p>
            <a:r>
              <a:rPr lang="es-MX" sz="3600" dirty="0" smtClean="0"/>
              <a:t>Y representa una crítica </a:t>
            </a:r>
            <a:r>
              <a:rPr lang="es-MX" sz="3600" dirty="0" smtClean="0"/>
              <a:t>social. </a:t>
            </a:r>
            <a:endParaRPr lang="en-US" sz="3600" dirty="0" smtClean="0"/>
          </a:p>
          <a:p>
            <a:endParaRPr lang="en-US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Conexion</a:t>
            </a:r>
            <a:r>
              <a:rPr lang="en-US" dirty="0" smtClean="0"/>
              <a:t> </a:t>
            </a:r>
            <a:r>
              <a:rPr lang="en-US" dirty="0" err="1" smtClean="0"/>
              <a:t>Tematica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s-MX" b="1" i="1" dirty="0" smtClean="0"/>
              <a:t>Temas principales </a:t>
            </a:r>
            <a:endParaRPr lang="en-US" dirty="0" smtClean="0"/>
          </a:p>
          <a:p>
            <a:endParaRPr lang="en-US" b="1" i="1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lvl="0"/>
            <a:r>
              <a:rPr lang="es-MX" i="1" dirty="0" smtClean="0"/>
              <a:t>Temas secundarios </a:t>
            </a:r>
            <a:endParaRPr lang="en-US" dirty="0" smtClean="0"/>
          </a:p>
          <a:p>
            <a:endParaRPr lang="en-US" i="1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r>
              <a:rPr lang="es-MX" sz="3200" dirty="0" smtClean="0"/>
              <a:t>El tiempo y el espacio </a:t>
            </a:r>
            <a:endParaRPr lang="es-MX" sz="3200" dirty="0" smtClean="0"/>
          </a:p>
          <a:p>
            <a:pPr>
              <a:buNone/>
            </a:pPr>
            <a:endParaRPr lang="en-US" dirty="0" smtClean="0"/>
          </a:p>
          <a:p>
            <a:pPr lvl="0"/>
            <a:r>
              <a:rPr lang="en-US" sz="3200" dirty="0" smtClean="0"/>
              <a:t>La </a:t>
            </a:r>
            <a:r>
              <a:rPr lang="es-MX" sz="3200" dirty="0" smtClean="0"/>
              <a:t>creación literaria </a:t>
            </a:r>
            <a:endParaRPr lang="en-US" sz="3200" dirty="0" smtClean="0"/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lvl="0"/>
            <a:r>
              <a:rPr lang="en-US" sz="3200" dirty="0" smtClean="0"/>
              <a:t>La </a:t>
            </a:r>
            <a:r>
              <a:rPr lang="es-MX" sz="3200" dirty="0" smtClean="0"/>
              <a:t>construcción</a:t>
            </a:r>
            <a:r>
              <a:rPr lang="en-US" sz="3200" dirty="0" smtClean="0"/>
              <a:t> del </a:t>
            </a:r>
            <a:r>
              <a:rPr lang="es-MX" sz="3200" dirty="0" smtClean="0"/>
              <a:t>genero </a:t>
            </a:r>
            <a:endParaRPr lang="en-US" sz="3200" dirty="0" smtClean="0"/>
          </a:p>
          <a:p>
            <a:pPr lvl="0"/>
            <a:r>
              <a:rPr lang="es-MX" sz="3200" dirty="0" smtClean="0"/>
              <a:t>Relaciones interpersonales </a:t>
            </a:r>
            <a:endParaRPr lang="en-US" sz="3200" dirty="0" smtClean="0"/>
          </a:p>
          <a:p>
            <a:pPr lvl="0"/>
            <a:r>
              <a:rPr lang="es-MX" sz="3200" dirty="0" smtClean="0"/>
              <a:t>Sociedades</a:t>
            </a:r>
            <a:r>
              <a:rPr lang="en-US" sz="3200" dirty="0" smtClean="0"/>
              <a:t> en </a:t>
            </a:r>
            <a:r>
              <a:rPr lang="es-MX" sz="3200" dirty="0" smtClean="0"/>
              <a:t>contacto</a:t>
            </a:r>
            <a:r>
              <a:rPr lang="en-US" sz="3200" dirty="0" smtClean="0"/>
              <a:t>.</a:t>
            </a:r>
          </a:p>
          <a:p>
            <a:pPr>
              <a:buNone/>
            </a:pPr>
            <a:endParaRPr lang="en-US" sz="3200" dirty="0"/>
          </a:p>
        </p:txBody>
      </p:sp>
      <p:pic>
        <p:nvPicPr>
          <p:cNvPr id="7" name="Picture 6" descr="http://ts3.mm.bing.net/th?id=H.4616347825407902&amp;pid=15.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048249"/>
            <a:ext cx="2857500" cy="18097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090160"/>
          </a:xfrm>
        </p:spPr>
        <p:txBody>
          <a:bodyPr/>
          <a:lstStyle/>
          <a:p>
            <a:pPr>
              <a:buNone/>
            </a:pPr>
            <a:r>
              <a:rPr lang="es-MX" dirty="0" smtClean="0"/>
              <a:t>1. Comenta </a:t>
            </a:r>
            <a:r>
              <a:rPr lang="es-MX" dirty="0" smtClean="0"/>
              <a:t>la satírica social que se elabora en cuanto a la figura del tercer amo, el escudero</a:t>
            </a:r>
            <a:r>
              <a:rPr lang="es-MX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pPr lvl="0">
              <a:buNone/>
            </a:pPr>
            <a:r>
              <a:rPr lang="es-MX" dirty="0" smtClean="0"/>
              <a:t>2. Explica </a:t>
            </a:r>
            <a:r>
              <a:rPr lang="es-MX" dirty="0" smtClean="0"/>
              <a:t>en tus propias palabras algunas de las manas, o engaños, de que se vale Lazarillo para sustentarse mientras sirve a su primer amo, el ciego, y a su segundo el clérigo.</a:t>
            </a:r>
            <a:endParaRPr lang="en-US" dirty="0" smtClean="0"/>
          </a:p>
          <a:p>
            <a:pPr marL="651510" indent="-514350">
              <a:buNone/>
            </a:pPr>
            <a:endParaRPr lang="en-US" dirty="0" smtClean="0"/>
          </a:p>
        </p:txBody>
      </p:sp>
      <p:pic>
        <p:nvPicPr>
          <p:cNvPr id="15362" name="Picture 2" descr="http://ts2.mm.bing.net/th?id=H.4808350014505457&amp;pid=15.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0742" y="4038600"/>
            <a:ext cx="2003258" cy="2819400"/>
          </a:xfrm>
          <a:prstGeom prst="rect">
            <a:avLst/>
          </a:prstGeom>
          <a:noFill/>
        </p:spPr>
      </p:pic>
      <p:pic>
        <p:nvPicPr>
          <p:cNvPr id="15364" name="Picture 4" descr="http://ts4.mm.bing.net/th?id=H.4753103859679735&amp;pid=15.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552950"/>
            <a:ext cx="2857500" cy="23050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err="1" smtClean="0"/>
              <a:t>Resumen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50139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s-MX" dirty="0" smtClean="0"/>
              <a:t>Lazarillo de Tormes trataba de un niño que:</a:t>
            </a:r>
            <a:endParaRPr lang="en-US" dirty="0" smtClean="0"/>
          </a:p>
          <a:p>
            <a:r>
              <a:rPr lang="es-MX" dirty="0" smtClean="0"/>
              <a:t>Venía </a:t>
            </a:r>
            <a:r>
              <a:rPr lang="es-MX" dirty="0" smtClean="0"/>
              <a:t>de origen muy humilde  </a:t>
            </a:r>
            <a:r>
              <a:rPr lang="en-US" dirty="0" smtClean="0"/>
              <a:t> </a:t>
            </a:r>
            <a:endParaRPr lang="en-US" dirty="0" smtClean="0"/>
          </a:p>
          <a:p>
            <a:pPr lvl="0"/>
            <a:r>
              <a:rPr lang="en-US" dirty="0" smtClean="0"/>
              <a:t>Su mama lo </a:t>
            </a:r>
            <a:r>
              <a:rPr lang="es-MX" dirty="0" smtClean="0"/>
              <a:t>regalo </a:t>
            </a:r>
            <a:endParaRPr lang="en-US" dirty="0" smtClean="0"/>
          </a:p>
          <a:p>
            <a:pPr lvl="0"/>
            <a:r>
              <a:rPr lang="es-MX" dirty="0" smtClean="0"/>
              <a:t>Siempre andaba buscando que comer porque no tenía nada que comer.</a:t>
            </a:r>
            <a:endParaRPr lang="en-US" dirty="0" smtClean="0"/>
          </a:p>
          <a:p>
            <a:pPr lvl="0"/>
            <a:r>
              <a:rPr lang="es-MX" dirty="0" smtClean="0"/>
              <a:t>Se vio obligado a hacer lo que fuera para conseguir comida.</a:t>
            </a:r>
            <a:endParaRPr lang="en-US" dirty="0" smtClean="0"/>
          </a:p>
          <a:p>
            <a:pPr lvl="0"/>
            <a:r>
              <a:rPr lang="es-MX" dirty="0" smtClean="0"/>
              <a:t>Tubo tres amos, los dos primeros muy abusivos, y el ultimo lo trato mejor que los primeros dos, pero no proveía. 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ts2.explicit.bing.net/th?id=H.5056345669501761&amp;pid=15.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576660"/>
            <a:ext cx="2438400" cy="3281340"/>
          </a:xfrm>
          <a:prstGeom prst="rect">
            <a:avLst/>
          </a:prstGeom>
          <a:noFill/>
        </p:spPr>
      </p:pic>
      <p:pic>
        <p:nvPicPr>
          <p:cNvPr id="3" name="Picture 6" descr="http://ts4.mm.bing.net/th?id=H.4946016584468147&amp;pid=15.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91400" y="0"/>
            <a:ext cx="1752600" cy="3048000"/>
          </a:xfrm>
          <a:prstGeom prst="rect">
            <a:avLst/>
          </a:prstGeom>
          <a:noFill/>
        </p:spPr>
      </p:pic>
      <p:pic>
        <p:nvPicPr>
          <p:cNvPr id="18434" name="Picture 2" descr="http://ts2.mm.bing.net/th?id=H.4645708191826433&amp;pid=15.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5400" y="0"/>
            <a:ext cx="2247900" cy="3810000"/>
          </a:xfrm>
          <a:prstGeom prst="rect">
            <a:avLst/>
          </a:prstGeom>
          <a:noFill/>
        </p:spPr>
      </p:pic>
      <p:pic>
        <p:nvPicPr>
          <p:cNvPr id="18440" name="Picture 8" descr="http://ts4.mm.bing.net/th?id=H.4791444995376735&amp;pid=15.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19600" y="3505200"/>
            <a:ext cx="2419350" cy="3352800"/>
          </a:xfrm>
          <a:prstGeom prst="rect">
            <a:avLst/>
          </a:prstGeom>
          <a:noFill/>
        </p:spPr>
      </p:pic>
      <p:pic>
        <p:nvPicPr>
          <p:cNvPr id="18442" name="Picture 10" descr="http://ts3.explicit.bing.net/th?id=H.4860954781485174&amp;pid=15.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38400" y="3505200"/>
            <a:ext cx="2447925" cy="3352800"/>
          </a:xfrm>
          <a:prstGeom prst="rect">
            <a:avLst/>
          </a:prstGeom>
          <a:noFill/>
        </p:spPr>
      </p:pic>
      <p:pic>
        <p:nvPicPr>
          <p:cNvPr id="18446" name="Picture 14" descr="http://ts1.mm.bing.net/th?id=H.4848881637196200&amp;pid=15.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0"/>
            <a:ext cx="2286000" cy="2362200"/>
          </a:xfrm>
          <a:prstGeom prst="rect">
            <a:avLst/>
          </a:prstGeom>
          <a:noFill/>
        </p:spPr>
      </p:pic>
      <p:pic>
        <p:nvPicPr>
          <p:cNvPr id="18438" name="Picture 6" descr="http://ts3.mm.bing.net/th?id=H.4616347825407902&amp;pid=15.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1981200"/>
            <a:ext cx="2857500" cy="1809751"/>
          </a:xfrm>
          <a:prstGeom prst="rect">
            <a:avLst/>
          </a:prstGeom>
          <a:noFill/>
        </p:spPr>
      </p:pic>
      <p:pic>
        <p:nvPicPr>
          <p:cNvPr id="18444" name="Picture 12" descr="http://ts4.mm.bing.net/th?id=H.4753103859679735&amp;pid=15.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38400" y="0"/>
            <a:ext cx="2667000" cy="3510699"/>
          </a:xfrm>
          <a:prstGeom prst="rect">
            <a:avLst/>
          </a:prstGeom>
          <a:noFill/>
        </p:spPr>
      </p:pic>
      <p:pic>
        <p:nvPicPr>
          <p:cNvPr id="18436" name="Picture 4" descr="http://ts4.mm.bing.net/th?id=H.4793210269467519&amp;pid=15.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629400" y="3124200"/>
            <a:ext cx="2514600" cy="3733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106</TotalTime>
  <Words>192</Words>
  <Application>Microsoft Office PowerPoint</Application>
  <PresentationFormat>On-screen Show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Apex</vt:lpstr>
      <vt:lpstr>Lazarillo de Tormes</vt:lpstr>
      <vt:lpstr>Informacion General </vt:lpstr>
      <vt:lpstr>Conexion Tematica </vt:lpstr>
      <vt:lpstr>Questions</vt:lpstr>
      <vt:lpstr>Resumen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Lazarillo de Tormes</dc:title>
  <dc:creator>Joe</dc:creator>
  <cp:lastModifiedBy>Joe</cp:lastModifiedBy>
  <cp:revision>15</cp:revision>
  <dcterms:created xsi:type="dcterms:W3CDTF">2013-05-01T06:29:34Z</dcterms:created>
  <dcterms:modified xsi:type="dcterms:W3CDTF">2013-05-01T08:16:02Z</dcterms:modified>
</cp:coreProperties>
</file>