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May 8,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May 8,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May 8,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May 8,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May 8,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May 8,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May 8,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May 8,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May 8,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May 8,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Katherin Guerrero</a:t>
            </a:r>
          </a:p>
          <a:p>
            <a:r>
              <a:rPr lang="en-US" dirty="0" smtClean="0"/>
              <a:t>Period 7</a:t>
            </a:r>
          </a:p>
          <a:p>
            <a:r>
              <a:rPr lang="en-US" dirty="0" smtClean="0"/>
              <a:t>May 2, 2013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Borges y yo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565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“Borges y Yo” de Jorge Luis Borges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t="2295" b="2295"/>
          <a:stretch>
            <a:fillRect/>
          </a:stretch>
        </p:blipFill>
        <p:spPr>
          <a:xfrm>
            <a:off x="4849090" y="1298448"/>
            <a:ext cx="4020589" cy="23097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8447"/>
            <a:ext cx="3653618" cy="3127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3517900"/>
            <a:ext cx="24384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71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Autor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Jorge Luis Borges</a:t>
            </a:r>
          </a:p>
          <a:p>
            <a:r>
              <a:rPr lang="en-US" dirty="0" err="1" smtClean="0"/>
              <a:t>Nacio</a:t>
            </a:r>
            <a:r>
              <a:rPr lang="en-US" dirty="0" smtClean="0"/>
              <a:t> en </a:t>
            </a:r>
            <a:r>
              <a:rPr lang="en-US" dirty="0" err="1" smtClean="0"/>
              <a:t>agosto</a:t>
            </a:r>
            <a:r>
              <a:rPr lang="en-US" dirty="0" smtClean="0"/>
              <a:t> 24 del 1899, en Buenos Aires, Argentina</a:t>
            </a:r>
          </a:p>
          <a:p>
            <a:r>
              <a:rPr lang="en-US" dirty="0" err="1" smtClean="0"/>
              <a:t>Murio</a:t>
            </a:r>
            <a:r>
              <a:rPr lang="en-US" dirty="0" smtClean="0"/>
              <a:t> </a:t>
            </a:r>
            <a:r>
              <a:rPr lang="en-US" dirty="0" err="1" smtClean="0"/>
              <a:t>junio</a:t>
            </a:r>
            <a:r>
              <a:rPr lang="en-US" dirty="0" smtClean="0"/>
              <a:t> 14 del 1986, en </a:t>
            </a:r>
            <a:r>
              <a:rPr lang="en-US" dirty="0" err="1" smtClean="0"/>
              <a:t>Genevea</a:t>
            </a:r>
            <a:r>
              <a:rPr lang="en-US" dirty="0" smtClean="0"/>
              <a:t> </a:t>
            </a:r>
            <a:r>
              <a:rPr lang="en-US" dirty="0" err="1" smtClean="0"/>
              <a:t>Switerzlnd</a:t>
            </a:r>
            <a:endParaRPr lang="en-US" dirty="0" smtClean="0"/>
          </a:p>
          <a:p>
            <a:r>
              <a:rPr lang="en-US" dirty="0" smtClean="0"/>
              <a:t>El era un </a:t>
            </a:r>
            <a:r>
              <a:rPr lang="en-US" dirty="0" err="1" smtClean="0"/>
              <a:t>esrcitor</a:t>
            </a:r>
            <a:r>
              <a:rPr lang="en-US" dirty="0" smtClean="0"/>
              <a:t> y un </a:t>
            </a:r>
            <a:r>
              <a:rPr lang="en-US" dirty="0" err="1" smtClean="0"/>
              <a:t>poeta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historia</a:t>
            </a:r>
            <a:r>
              <a:rPr lang="en-US" dirty="0" smtClean="0"/>
              <a:t> era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collecion</a:t>
            </a:r>
            <a:r>
              <a:rPr lang="en-US" dirty="0" smtClean="0"/>
              <a:t> de The maker (en </a:t>
            </a:r>
            <a:r>
              <a:rPr lang="en-US" dirty="0" err="1" smtClean="0"/>
              <a:t>espanol</a:t>
            </a:r>
            <a:r>
              <a:rPr lang="en-US" dirty="0" smtClean="0"/>
              <a:t> el </a:t>
            </a:r>
            <a:r>
              <a:rPr lang="en-US" dirty="0" err="1" smtClean="0"/>
              <a:t>hacedor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406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Por que </a:t>
            </a:r>
            <a:r>
              <a:rPr lang="es-ES_tradnl" dirty="0" err="1" smtClean="0"/>
              <a:t>escribio</a:t>
            </a:r>
            <a:r>
              <a:rPr lang="es-ES_tradnl" dirty="0" smtClean="0"/>
              <a:t> este poema?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_tradnl" dirty="0" smtClean="0"/>
              <a:t>Fue influenciado por lecturas philosophical and también de realismo mágica.</a:t>
            </a:r>
          </a:p>
          <a:p>
            <a:r>
              <a:rPr lang="es-ES_tradnl" dirty="0" smtClean="0"/>
              <a:t>Fue escrito por el modo de que el estaba llenado su propio mensajes y viendo en como se mira el mundo de otro prospectó.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54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Conexión temática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4800" dirty="0" smtClean="0"/>
              <a:t>La </a:t>
            </a:r>
            <a:r>
              <a:rPr lang="en-US" sz="4800" dirty="0" err="1" smtClean="0"/>
              <a:t>dualidad</a:t>
            </a:r>
            <a:r>
              <a:rPr lang="en-US" sz="4800" dirty="0" smtClean="0"/>
              <a:t> del </a:t>
            </a:r>
            <a:r>
              <a:rPr lang="en-US" sz="4800" dirty="0" err="1" smtClean="0"/>
              <a:t>ser</a:t>
            </a:r>
            <a:endParaRPr lang="en-US" sz="4800" dirty="0" smtClean="0"/>
          </a:p>
          <a:p>
            <a:pPr marL="342900" indent="-342900"/>
            <a:r>
              <a:rPr lang="en-US" sz="4800" dirty="0" smtClean="0"/>
              <a:t>Le </a:t>
            </a:r>
            <a:r>
              <a:rPr lang="en-US" sz="4800" dirty="0" err="1" smtClean="0"/>
              <a:t>creacion</a:t>
            </a:r>
            <a:r>
              <a:rPr lang="en-US" sz="4800" dirty="0" smtClean="0"/>
              <a:t> </a:t>
            </a:r>
            <a:r>
              <a:rPr lang="en-US" sz="4800" dirty="0" err="1" smtClean="0"/>
              <a:t>literaria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4634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Conexión con subtema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La </a:t>
            </a:r>
            <a:r>
              <a:rPr lang="en-US" sz="3600" dirty="0" err="1" smtClean="0"/>
              <a:t>construccion</a:t>
            </a:r>
            <a:r>
              <a:rPr lang="en-US" sz="3600" dirty="0" smtClean="0"/>
              <a:t> de la </a:t>
            </a:r>
            <a:r>
              <a:rPr lang="en-US" sz="3600" dirty="0" err="1" smtClean="0"/>
              <a:t>realidad</a:t>
            </a:r>
            <a:endParaRPr lang="en-US" sz="3600" dirty="0" smtClean="0"/>
          </a:p>
          <a:p>
            <a:r>
              <a:rPr lang="en-US" sz="3600" dirty="0" smtClean="0"/>
              <a:t>La </a:t>
            </a:r>
            <a:r>
              <a:rPr lang="en-US" sz="3600" dirty="0" err="1" smtClean="0"/>
              <a:t>introspeccion</a:t>
            </a:r>
            <a:endParaRPr lang="en-US" sz="3600" dirty="0" smtClean="0"/>
          </a:p>
          <a:p>
            <a:r>
              <a:rPr lang="en-US" sz="3600" dirty="0" smtClean="0"/>
              <a:t>La </a:t>
            </a:r>
            <a:r>
              <a:rPr lang="en-US" sz="3600" dirty="0" err="1" smtClean="0"/>
              <a:t>imagen</a:t>
            </a:r>
            <a:r>
              <a:rPr lang="en-US" sz="3600" dirty="0" smtClean="0"/>
              <a:t> </a:t>
            </a:r>
            <a:r>
              <a:rPr lang="en-US" sz="3600" dirty="0" err="1" smtClean="0"/>
              <a:t>publica</a:t>
            </a:r>
            <a:r>
              <a:rPr lang="en-US" sz="3600" dirty="0" smtClean="0"/>
              <a:t> y la </a:t>
            </a:r>
            <a:r>
              <a:rPr lang="en-US" sz="3600" dirty="0" err="1" smtClean="0"/>
              <a:t>privada</a:t>
            </a:r>
            <a:endParaRPr lang="en-US" sz="3600" dirty="0" smtClean="0"/>
          </a:p>
          <a:p>
            <a:r>
              <a:rPr lang="en-US" sz="3600" dirty="0" smtClean="0"/>
              <a:t>El </a:t>
            </a:r>
            <a:r>
              <a:rPr lang="en-US" sz="3600" dirty="0" err="1" smtClean="0"/>
              <a:t>er</a:t>
            </a:r>
            <a:r>
              <a:rPr lang="en-US" sz="3600" dirty="0" smtClean="0"/>
              <a:t> y la </a:t>
            </a:r>
            <a:r>
              <a:rPr lang="en-US" sz="3600" dirty="0" err="1" smtClean="0"/>
              <a:t>creacion</a:t>
            </a:r>
            <a:r>
              <a:rPr lang="en-US" sz="3600" dirty="0" smtClean="0"/>
              <a:t> </a:t>
            </a:r>
            <a:r>
              <a:rPr lang="en-US" sz="3600" dirty="0" err="1" smtClean="0"/>
              <a:t>literaria</a:t>
            </a:r>
            <a:endParaRPr lang="en-US" sz="3600" dirty="0" smtClean="0"/>
          </a:p>
          <a:p>
            <a:r>
              <a:rPr lang="en-US" sz="3600" dirty="0" smtClean="0"/>
              <a:t>La </a:t>
            </a:r>
            <a:r>
              <a:rPr lang="en-US" sz="3600" dirty="0" err="1" smtClean="0"/>
              <a:t>interextualidad</a:t>
            </a:r>
            <a:endParaRPr lang="en-US" sz="3600" dirty="0" smtClean="0"/>
          </a:p>
          <a:p>
            <a:r>
              <a:rPr lang="en-US" sz="3600" dirty="0" smtClean="0"/>
              <a:t>La </a:t>
            </a:r>
            <a:r>
              <a:rPr lang="en-US" sz="3600" dirty="0" err="1" smtClean="0"/>
              <a:t>literatura</a:t>
            </a:r>
            <a:r>
              <a:rPr lang="en-US" sz="3600" dirty="0" smtClean="0"/>
              <a:t> </a:t>
            </a:r>
            <a:r>
              <a:rPr lang="en-US" sz="3600" dirty="0" err="1" smtClean="0"/>
              <a:t>autoconsciente</a:t>
            </a:r>
            <a:endParaRPr lang="en-US" sz="3600" dirty="0" smtClean="0"/>
          </a:p>
          <a:p>
            <a:r>
              <a:rPr lang="en-US" sz="3600" dirty="0" smtClean="0"/>
              <a:t>El </a:t>
            </a:r>
            <a:r>
              <a:rPr lang="en-US" sz="3600" dirty="0" err="1" smtClean="0"/>
              <a:t>proceso</a:t>
            </a:r>
            <a:r>
              <a:rPr lang="en-US" sz="3600" dirty="0" smtClean="0"/>
              <a:t> creative</a:t>
            </a:r>
          </a:p>
          <a:p>
            <a:r>
              <a:rPr lang="en-US" sz="3600" dirty="0" smtClean="0"/>
              <a:t>El </a:t>
            </a:r>
            <a:r>
              <a:rPr lang="en-US" sz="3600" dirty="0" err="1" smtClean="0"/>
              <a:t>texto</a:t>
            </a:r>
            <a:r>
              <a:rPr lang="en-US" sz="3600" dirty="0" smtClean="0"/>
              <a:t> y </a:t>
            </a:r>
            <a:r>
              <a:rPr lang="en-US" sz="3600" dirty="0" err="1" smtClean="0"/>
              <a:t>su</a:t>
            </a:r>
            <a:r>
              <a:rPr lang="en-US" sz="3600" dirty="0" smtClean="0"/>
              <a:t> </a:t>
            </a:r>
            <a:r>
              <a:rPr lang="en-US" sz="3600" dirty="0" err="1" smtClean="0"/>
              <a:t>contexto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32665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59278" y="16187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79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86</TotalTime>
  <Words>156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SOHO</vt:lpstr>
      <vt:lpstr>Borges y yo</vt:lpstr>
      <vt:lpstr>“Borges y Yo” de Jorge Luis Borges</vt:lpstr>
      <vt:lpstr>El Autor </vt:lpstr>
      <vt:lpstr>Por que escribio este poema?</vt:lpstr>
      <vt:lpstr>Conexión temática </vt:lpstr>
      <vt:lpstr>Conexión con subtema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Borges y yo</dc:title>
  <dc:creator>wamu cornejo</dc:creator>
  <cp:lastModifiedBy>Orlando A Centeno</cp:lastModifiedBy>
  <cp:revision>13</cp:revision>
  <dcterms:created xsi:type="dcterms:W3CDTF">2013-05-03T06:14:47Z</dcterms:created>
  <dcterms:modified xsi:type="dcterms:W3CDTF">2013-05-08T18:37:31Z</dcterms:modified>
</cp:coreProperties>
</file>