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 autoAdjust="0"/>
    <p:restoredTop sz="94610" autoAdjust="0"/>
  </p:normalViewPr>
  <p:slideViewPr>
    <p:cSldViewPr>
      <p:cViewPr varScale="1">
        <p:scale>
          <a:sx n="56" d="100"/>
          <a:sy n="56" d="100"/>
        </p:scale>
        <p:origin x="-81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2B1CA2-CBD0-4345-9E0B-1FBF4FD26968}" type="doc">
      <dgm:prSet loTypeId="urn:microsoft.com/office/officeart/2005/8/layout/pyramid2" loCatId="list" qsTypeId="urn:microsoft.com/office/officeart/2005/8/quickstyle/simple1#1" qsCatId="simple" csTypeId="urn:microsoft.com/office/officeart/2005/8/colors/accent1_2#1" csCatId="accent1" phldr="1"/>
      <dgm:spPr/>
    </dgm:pt>
    <dgm:pt modelId="{D7918737-7457-412A-856A-DAC21A7AC6E3}">
      <dgm:prSet phldrT="[Text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Nivel</a:t>
          </a:r>
          <a:r>
            <a:rPr lang="en-US" dirty="0" smtClean="0">
              <a:solidFill>
                <a:srgbClr val="FF0000"/>
              </a:solidFill>
            </a:rPr>
            <a:t> 1</a:t>
          </a:r>
          <a:endParaRPr lang="en-US" dirty="0">
            <a:solidFill>
              <a:srgbClr val="FF0000"/>
            </a:solidFill>
          </a:endParaRPr>
        </a:p>
      </dgm:t>
    </dgm:pt>
    <dgm:pt modelId="{5EB3ABD5-3F30-4C06-9104-112BE5FF9D92}" type="parTrans" cxnId="{88026435-BA91-45EC-AB05-AEE3B252EEB8}">
      <dgm:prSet/>
      <dgm:spPr/>
      <dgm:t>
        <a:bodyPr/>
        <a:lstStyle/>
        <a:p>
          <a:endParaRPr lang="en-US"/>
        </a:p>
      </dgm:t>
    </dgm:pt>
    <dgm:pt modelId="{76ECCD6D-C8CD-42A6-9C53-03D0D2900FDF}" type="sibTrans" cxnId="{88026435-BA91-45EC-AB05-AEE3B252EEB8}">
      <dgm:prSet/>
      <dgm:spPr/>
      <dgm:t>
        <a:bodyPr/>
        <a:lstStyle/>
        <a:p>
          <a:endParaRPr lang="en-US"/>
        </a:p>
      </dgm:t>
    </dgm:pt>
    <dgm:pt modelId="{331F1BD1-3844-4FC0-8DD3-C1B898DA590B}">
      <dgm:prSet phldrT="[Text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Nivel</a:t>
          </a:r>
          <a:r>
            <a:rPr lang="en-US" dirty="0" smtClean="0">
              <a:solidFill>
                <a:srgbClr val="FF0000"/>
              </a:solidFill>
            </a:rPr>
            <a:t> 2</a:t>
          </a:r>
          <a:endParaRPr lang="en-US" dirty="0">
            <a:solidFill>
              <a:srgbClr val="FF0000"/>
            </a:solidFill>
          </a:endParaRPr>
        </a:p>
      </dgm:t>
    </dgm:pt>
    <dgm:pt modelId="{0D6F58A7-B26B-42B4-9984-E2D5E0498698}" type="parTrans" cxnId="{CEF5DF8A-975E-4512-9A67-BF06962D98D7}">
      <dgm:prSet/>
      <dgm:spPr/>
      <dgm:t>
        <a:bodyPr/>
        <a:lstStyle/>
        <a:p>
          <a:endParaRPr lang="en-US"/>
        </a:p>
      </dgm:t>
    </dgm:pt>
    <dgm:pt modelId="{8163C697-E4AE-4791-9372-21B585DD0AC7}" type="sibTrans" cxnId="{CEF5DF8A-975E-4512-9A67-BF06962D98D7}">
      <dgm:prSet/>
      <dgm:spPr/>
      <dgm:t>
        <a:bodyPr/>
        <a:lstStyle/>
        <a:p>
          <a:endParaRPr lang="en-US"/>
        </a:p>
      </dgm:t>
    </dgm:pt>
    <dgm:pt modelId="{648AB79B-1584-4548-B75B-DEAF8452D5B9}">
      <dgm:prSet phldrT="[Text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Nivel</a:t>
          </a:r>
          <a:r>
            <a:rPr lang="en-US" dirty="0" smtClean="0">
              <a:solidFill>
                <a:srgbClr val="FF0000"/>
              </a:solidFill>
            </a:rPr>
            <a:t> 3</a:t>
          </a:r>
          <a:endParaRPr lang="en-US" dirty="0">
            <a:solidFill>
              <a:srgbClr val="FF0000"/>
            </a:solidFill>
          </a:endParaRPr>
        </a:p>
      </dgm:t>
    </dgm:pt>
    <dgm:pt modelId="{6EAAEF20-682F-4992-92F9-4006AC8FAF78}" type="parTrans" cxnId="{0C9D3D33-E530-4C27-B762-F5631F7AE290}">
      <dgm:prSet/>
      <dgm:spPr/>
      <dgm:t>
        <a:bodyPr/>
        <a:lstStyle/>
        <a:p>
          <a:endParaRPr lang="en-US"/>
        </a:p>
      </dgm:t>
    </dgm:pt>
    <dgm:pt modelId="{B5481CF4-D455-4940-B156-E4E252302AD6}" type="sibTrans" cxnId="{0C9D3D33-E530-4C27-B762-F5631F7AE290}">
      <dgm:prSet/>
      <dgm:spPr/>
      <dgm:t>
        <a:bodyPr/>
        <a:lstStyle/>
        <a:p>
          <a:endParaRPr lang="en-US"/>
        </a:p>
      </dgm:t>
    </dgm:pt>
    <dgm:pt modelId="{444B9BA9-DD10-4C00-B495-F7CB5B0C3BEC}" type="pres">
      <dgm:prSet presAssocID="{FD2B1CA2-CBD0-4345-9E0B-1FBF4FD26968}" presName="compositeShape" presStyleCnt="0">
        <dgm:presLayoutVars>
          <dgm:dir/>
          <dgm:resizeHandles/>
        </dgm:presLayoutVars>
      </dgm:prSet>
      <dgm:spPr/>
    </dgm:pt>
    <dgm:pt modelId="{E16B0A54-F306-494E-8D78-2B546C2F9BC1}" type="pres">
      <dgm:prSet presAssocID="{FD2B1CA2-CBD0-4345-9E0B-1FBF4FD26968}" presName="pyramid" presStyleLbl="node1" presStyleIdx="0" presStyleCnt="1" custLinFactNeighborX="5000" custLinFactNeighborY="27500"/>
      <dgm:spPr/>
    </dgm:pt>
    <dgm:pt modelId="{50A34C28-E6F1-4D73-AC47-A6FCA6839FDF}" type="pres">
      <dgm:prSet presAssocID="{FD2B1CA2-CBD0-4345-9E0B-1FBF4FD26968}" presName="theList" presStyleCnt="0"/>
      <dgm:spPr/>
    </dgm:pt>
    <dgm:pt modelId="{60EAB604-B06C-4CF1-AC7B-233483B072A7}" type="pres">
      <dgm:prSet presAssocID="{D7918737-7457-412A-856A-DAC21A7AC6E3}" presName="aNode" presStyleLbl="fgAcc1" presStyleIdx="0" presStyleCnt="3" custLinFactNeighborX="-2885" custLinFactNeighborY="40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02947A-2376-4246-8D85-F4237047444E}" type="pres">
      <dgm:prSet presAssocID="{D7918737-7457-412A-856A-DAC21A7AC6E3}" presName="aSpace" presStyleCnt="0"/>
      <dgm:spPr/>
    </dgm:pt>
    <dgm:pt modelId="{403E7F39-FAEC-4FB3-A689-8C245C0BE203}" type="pres">
      <dgm:prSet presAssocID="{331F1BD1-3844-4FC0-8DD3-C1B898DA590B}" presName="aNode" presStyleLbl="fgAcc1" presStyleIdx="1" presStyleCnt="3" custLinFactNeighborX="0" custLinFactNeighborY="275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C28FD6-F1B5-4C82-A8E3-7671785DCE04}" type="pres">
      <dgm:prSet presAssocID="{331F1BD1-3844-4FC0-8DD3-C1B898DA590B}" presName="aSpace" presStyleCnt="0"/>
      <dgm:spPr/>
    </dgm:pt>
    <dgm:pt modelId="{9AC4B0DF-6A05-492A-B27B-A74AEC1F9B19}" type="pres">
      <dgm:prSet presAssocID="{648AB79B-1584-4548-B75B-DEAF8452D5B9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0EB4D1-20B0-4A21-85DB-996DAFC85A8F}" type="pres">
      <dgm:prSet presAssocID="{648AB79B-1584-4548-B75B-DEAF8452D5B9}" presName="aSpace" presStyleCnt="0"/>
      <dgm:spPr/>
    </dgm:pt>
  </dgm:ptLst>
  <dgm:cxnLst>
    <dgm:cxn modelId="{98BC2FEC-D811-492A-8C96-7ECF1F8C4745}" type="presOf" srcId="{648AB79B-1584-4548-B75B-DEAF8452D5B9}" destId="{9AC4B0DF-6A05-492A-B27B-A74AEC1F9B19}" srcOrd="0" destOrd="0" presId="urn:microsoft.com/office/officeart/2005/8/layout/pyramid2"/>
    <dgm:cxn modelId="{EA4A99CC-F722-4BC5-BB26-64EEAD1D2001}" type="presOf" srcId="{331F1BD1-3844-4FC0-8DD3-C1B898DA590B}" destId="{403E7F39-FAEC-4FB3-A689-8C245C0BE203}" srcOrd="0" destOrd="0" presId="urn:microsoft.com/office/officeart/2005/8/layout/pyramid2"/>
    <dgm:cxn modelId="{D8ED7589-0B86-4CBB-A939-B73C1E3C4DB3}" type="presOf" srcId="{D7918737-7457-412A-856A-DAC21A7AC6E3}" destId="{60EAB604-B06C-4CF1-AC7B-233483B072A7}" srcOrd="0" destOrd="0" presId="urn:microsoft.com/office/officeart/2005/8/layout/pyramid2"/>
    <dgm:cxn modelId="{D8E56C64-5307-4FCB-B7F2-B039D0322E48}" type="presOf" srcId="{FD2B1CA2-CBD0-4345-9E0B-1FBF4FD26968}" destId="{444B9BA9-DD10-4C00-B495-F7CB5B0C3BEC}" srcOrd="0" destOrd="0" presId="urn:microsoft.com/office/officeart/2005/8/layout/pyramid2"/>
    <dgm:cxn modelId="{0C9D3D33-E530-4C27-B762-F5631F7AE290}" srcId="{FD2B1CA2-CBD0-4345-9E0B-1FBF4FD26968}" destId="{648AB79B-1584-4548-B75B-DEAF8452D5B9}" srcOrd="2" destOrd="0" parTransId="{6EAAEF20-682F-4992-92F9-4006AC8FAF78}" sibTransId="{B5481CF4-D455-4940-B156-E4E252302AD6}"/>
    <dgm:cxn modelId="{CEF5DF8A-975E-4512-9A67-BF06962D98D7}" srcId="{FD2B1CA2-CBD0-4345-9E0B-1FBF4FD26968}" destId="{331F1BD1-3844-4FC0-8DD3-C1B898DA590B}" srcOrd="1" destOrd="0" parTransId="{0D6F58A7-B26B-42B4-9984-E2D5E0498698}" sibTransId="{8163C697-E4AE-4791-9372-21B585DD0AC7}"/>
    <dgm:cxn modelId="{88026435-BA91-45EC-AB05-AEE3B252EEB8}" srcId="{FD2B1CA2-CBD0-4345-9E0B-1FBF4FD26968}" destId="{D7918737-7457-412A-856A-DAC21A7AC6E3}" srcOrd="0" destOrd="0" parTransId="{5EB3ABD5-3F30-4C06-9104-112BE5FF9D92}" sibTransId="{76ECCD6D-C8CD-42A6-9C53-03D0D2900FDF}"/>
    <dgm:cxn modelId="{D184BD95-3948-49E7-B48E-1615013C2534}" type="presParOf" srcId="{444B9BA9-DD10-4C00-B495-F7CB5B0C3BEC}" destId="{E16B0A54-F306-494E-8D78-2B546C2F9BC1}" srcOrd="0" destOrd="0" presId="urn:microsoft.com/office/officeart/2005/8/layout/pyramid2"/>
    <dgm:cxn modelId="{02BBA110-C55C-4EA0-9639-73B486A34355}" type="presParOf" srcId="{444B9BA9-DD10-4C00-B495-F7CB5B0C3BEC}" destId="{50A34C28-E6F1-4D73-AC47-A6FCA6839FDF}" srcOrd="1" destOrd="0" presId="urn:microsoft.com/office/officeart/2005/8/layout/pyramid2"/>
    <dgm:cxn modelId="{31ED1555-8E2B-4EC8-8194-E5DCE687C6A1}" type="presParOf" srcId="{50A34C28-E6F1-4D73-AC47-A6FCA6839FDF}" destId="{60EAB604-B06C-4CF1-AC7B-233483B072A7}" srcOrd="0" destOrd="0" presId="urn:microsoft.com/office/officeart/2005/8/layout/pyramid2"/>
    <dgm:cxn modelId="{FF83C186-D7AF-4570-8B7C-9836C9C9927C}" type="presParOf" srcId="{50A34C28-E6F1-4D73-AC47-A6FCA6839FDF}" destId="{3802947A-2376-4246-8D85-F4237047444E}" srcOrd="1" destOrd="0" presId="urn:microsoft.com/office/officeart/2005/8/layout/pyramid2"/>
    <dgm:cxn modelId="{98709F18-B77D-466D-A93B-E77488CB8F1F}" type="presParOf" srcId="{50A34C28-E6F1-4D73-AC47-A6FCA6839FDF}" destId="{403E7F39-FAEC-4FB3-A689-8C245C0BE203}" srcOrd="2" destOrd="0" presId="urn:microsoft.com/office/officeart/2005/8/layout/pyramid2"/>
    <dgm:cxn modelId="{5C67C934-19A2-4116-90A4-0DE86F71824E}" type="presParOf" srcId="{50A34C28-E6F1-4D73-AC47-A6FCA6839FDF}" destId="{A1C28FD6-F1B5-4C82-A8E3-7671785DCE04}" srcOrd="3" destOrd="0" presId="urn:microsoft.com/office/officeart/2005/8/layout/pyramid2"/>
    <dgm:cxn modelId="{68632C3A-7A43-4937-9F6A-EF74505427D2}" type="presParOf" srcId="{50A34C28-E6F1-4D73-AC47-A6FCA6839FDF}" destId="{9AC4B0DF-6A05-492A-B27B-A74AEC1F9B19}" srcOrd="4" destOrd="0" presId="urn:microsoft.com/office/officeart/2005/8/layout/pyramid2"/>
    <dgm:cxn modelId="{9964F6D6-9A1F-4ED1-9BE1-AE0FBFBDF61F}" type="presParOf" srcId="{50A34C28-E6F1-4D73-AC47-A6FCA6839FDF}" destId="{740EB4D1-20B0-4A21-85DB-996DAFC85A8F}" srcOrd="5" destOrd="0" presId="urn:microsoft.com/office/officeart/2005/8/layout/pyramid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72CE5-497F-49F9-94FD-2D071FC9D961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D756B-33E3-4461-A1E7-43FE3B0F2F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84A51-DD89-4C80-9444-82B10DA8390E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80D4D-BE24-4CF8-A244-713F338ADC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09AF3-2E75-49FF-B569-F2D57512B548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7ADDE-C01A-46AC-AE80-AA2880FF8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F249E-D946-46CD-B597-54F849B52592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91A1A-DCBD-44D7-8967-D361073C9E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33437-4F67-480F-A35D-8DDF728FCB2D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65487-4912-4DE0-850A-FBBD748FD9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149BF-9F28-4F1E-9614-5D6E5DD17A18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37277-60AB-4D3A-8301-A28D66488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47D2C-C707-46FB-A11E-83DEDEC76A93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260C6-DA50-419A-A7AA-5B617C434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5F737-0BAD-4BF7-B34C-2B0C35D77393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DF8F1-5D9E-4857-A65F-5325DF4D9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DD2EE-314F-47C0-905B-CFCC4A78279D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6F09E-4151-4749-808A-EE214CF37E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4895C-4D27-43FC-B6E8-46AD903A90ED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98182-3C30-4CDF-9BDD-86D704A92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EE8BD-F4BB-46C9-B5A6-B956859F72E1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9D25C-F862-42DD-B744-B8CA0760A8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DB8A6C-5B6A-4CEB-BA2B-4B0A81567D75}" type="datetimeFigureOut">
              <a:rPr lang="en-US"/>
              <a:pPr>
                <a:defRPr/>
              </a:pPr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088800E-DC23-4357-917D-56E8FC22DE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2438400"/>
          </a:xfrm>
        </p:spPr>
        <p:txBody>
          <a:bodyPr/>
          <a:lstStyle/>
          <a:p>
            <a:pPr eaLnBrk="1" hangingPunct="1"/>
            <a:r>
              <a:rPr lang="en-US" sz="7200" smtClean="0">
                <a:solidFill>
                  <a:srgbClr val="FF0000"/>
                </a:solidFill>
              </a:rPr>
              <a:t>Preguntas Costas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2286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447800"/>
          </a:xfrm>
        </p:spPr>
        <p:txBody>
          <a:bodyPr/>
          <a:lstStyle/>
          <a:p>
            <a:pPr eaLnBrk="1" hangingPunct="1"/>
            <a:r>
              <a:rPr lang="en-US" sz="8000" smtClean="0">
                <a:solidFill>
                  <a:srgbClr val="FF0000"/>
                </a:solidFill>
              </a:rPr>
              <a:t>Nivel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6963"/>
          </a:xfrm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b="1" smtClean="0"/>
              <a:t>Se </a:t>
            </a:r>
            <a:r>
              <a:rPr lang="en-US" b="1" smtClean="0"/>
              <a:t>usa para  </a:t>
            </a:r>
            <a:r>
              <a:rPr lang="en-US" b="1" smtClean="0">
                <a:solidFill>
                  <a:srgbClr val="FF0000"/>
                </a:solidFill>
              </a:rPr>
              <a:t>definir, nombrar e identificar </a:t>
            </a:r>
            <a:r>
              <a:rPr lang="en-US" b="1" smtClean="0"/>
              <a:t>lo que está en el texto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b="1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b="1" smtClean="0"/>
              <a:t>Ejemplo: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smtClean="0"/>
              <a:t>¿Como se llama la protagonista de “El Sombrerón”?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b="1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b="1" smtClean="0"/>
              <a:t> Respuesta: la protagonista se llamaSelena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mtClean="0"/>
          </a:p>
          <a:p>
            <a:pPr eaLnBrk="1" hangingPunct="1">
              <a:lnSpc>
                <a:spcPct val="90000"/>
              </a:lnSpc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NIVEL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906963"/>
          </a:xfrm>
        </p:spPr>
        <p:txBody>
          <a:bodyPr/>
          <a:lstStyle/>
          <a:p>
            <a:pPr eaLnBrk="1" hangingPunct="1"/>
            <a:r>
              <a:rPr lang="en-US" sz="3600" b="1" smtClean="0"/>
              <a:t>Se usa para </a:t>
            </a:r>
            <a:r>
              <a:rPr lang="en-US" sz="3600" b="1" smtClean="0">
                <a:solidFill>
                  <a:srgbClr val="FF0000"/>
                </a:solidFill>
              </a:rPr>
              <a:t>analizar , comparar, poner en orden e inferir</a:t>
            </a:r>
            <a:r>
              <a:rPr lang="en-US" sz="3600" b="1" smtClean="0"/>
              <a:t> del texto . </a:t>
            </a:r>
          </a:p>
          <a:p>
            <a:pPr eaLnBrk="1" hangingPunct="1"/>
            <a:r>
              <a:rPr lang="en-US" sz="3600" b="1" smtClean="0"/>
              <a:t>Ejemplo:</a:t>
            </a:r>
          </a:p>
          <a:p>
            <a:pPr eaLnBrk="1" hangingPunct="1"/>
            <a:r>
              <a:rPr lang="en-US" sz="3600" b="1" smtClean="0"/>
              <a:t>Compara y contrasta la personalidad de El sombrerón y de la chica.</a:t>
            </a:r>
          </a:p>
          <a:p>
            <a:pPr eaLnBrk="1" hangingPunct="1"/>
            <a:r>
              <a:rPr lang="en-US" sz="3600" b="1" smtClean="0"/>
              <a:t>Respuesta: El sombreron está lleno de tragedia y tristeza mientras la chica es alegre.</a:t>
            </a:r>
            <a:endParaRPr lang="en-US" sz="36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Nivel 3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4100" b="1" smtClean="0"/>
              <a:t>Se usa para </a:t>
            </a:r>
            <a:r>
              <a:rPr lang="en-US" sz="4100" b="1" smtClean="0">
                <a:solidFill>
                  <a:srgbClr val="FF0000"/>
                </a:solidFill>
              </a:rPr>
              <a:t>evaluar, imaginar y hacer una predicción </a:t>
            </a:r>
            <a:r>
              <a:rPr lang="en-US" sz="4100" b="1" smtClean="0"/>
              <a:t> basados en el texto. </a:t>
            </a:r>
          </a:p>
          <a:p>
            <a:pPr eaLnBrk="1" hangingPunct="1">
              <a:lnSpc>
                <a:spcPct val="80000"/>
              </a:lnSpc>
            </a:pPr>
            <a:endParaRPr lang="en-US" sz="3000" b="1" smtClean="0"/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Ejemplo:</a:t>
            </a:r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¿Cual es el proposito del autor al decir “viene el amor con todo su dolor”? </a:t>
            </a:r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 Respuesta posible: Que el amor duele.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Ahora ustedes: 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Escriban preguntas Costas (en las pizarritas)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Nivel 1= están el el texto de “El sombrerón”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Nivel 2= Se pueden inferir del texto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Nivel 3 = No están en el texto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6324600"/>
          </a:xfrm>
        </p:spPr>
        <p:txBody>
          <a:bodyPr/>
          <a:lstStyle/>
          <a:p>
            <a:pPr eaLnBrk="1" hangingPunct="1"/>
            <a:r>
              <a:rPr lang="en-US" sz="8000" smtClean="0"/>
              <a:t>¿Las preguntas </a:t>
            </a:r>
            <a:r>
              <a:rPr lang="en-US" sz="8000" smtClean="0">
                <a:solidFill>
                  <a:srgbClr val="FF0000"/>
                </a:solidFill>
              </a:rPr>
              <a:t>Costas</a:t>
            </a:r>
            <a:r>
              <a:rPr lang="en-US" sz="8000" smtClean="0"/>
              <a:t>?</a:t>
            </a:r>
            <a:br>
              <a:rPr lang="en-US" sz="8000" smtClean="0"/>
            </a:br>
            <a:r>
              <a:rPr lang="en-US" sz="8000" smtClean="0"/>
              <a:t/>
            </a:r>
            <a:br>
              <a:rPr lang="en-US" sz="8000" smtClean="0"/>
            </a:br>
            <a:r>
              <a:rPr lang="en-US" sz="8000" smtClean="0"/>
              <a:t>¡Ya las sé!</a:t>
            </a:r>
            <a:br>
              <a:rPr lang="en-US" sz="8000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</p:spTree>
  </p:cSld>
  <p:clrMapOvr>
    <a:masterClrMapping/>
  </p:clrMapOvr>
  <p:transition spd="slow"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382000" cy="5668963"/>
          </a:xfrm>
        </p:spPr>
        <p:txBody>
          <a:bodyPr/>
          <a:lstStyle/>
          <a:p>
            <a:pPr eaLnBrk="1" hangingPunct="1"/>
            <a:r>
              <a:rPr lang="en-US" sz="6000" smtClean="0"/>
              <a:t>Tarea: </a:t>
            </a:r>
          </a:p>
          <a:p>
            <a:pPr eaLnBrk="1" hangingPunct="1"/>
            <a:r>
              <a:rPr lang="en-US" sz="6000" smtClean="0"/>
              <a:t>Contestar seis preguntas que crearon (niveles 2 y 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156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Preguntas Costas</vt:lpstr>
      <vt:lpstr>Nivel 1</vt:lpstr>
      <vt:lpstr>NIVEL 2</vt:lpstr>
      <vt:lpstr>Nivel 3</vt:lpstr>
      <vt:lpstr>  </vt:lpstr>
      <vt:lpstr>¿Las preguntas Costas?  ¡Ya las sé!  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Preguntas Costas</dc:title>
  <dc:creator>user</dc:creator>
  <cp:lastModifiedBy>ezumaeta</cp:lastModifiedBy>
  <cp:revision>9</cp:revision>
  <dcterms:created xsi:type="dcterms:W3CDTF">2008-10-09T05:51:44Z</dcterms:created>
  <dcterms:modified xsi:type="dcterms:W3CDTF">2009-11-09T16:01:36Z</dcterms:modified>
</cp:coreProperties>
</file>