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72800C49-534F-453A-8A54-8610DCEDEDB6}" type="datetimeFigureOut">
              <a:rPr lang="en-US" smtClean="0"/>
              <a:t>10/19/2012</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EE381E3C-8346-4634-88E7-61E83C052981}" type="slidenum">
              <a:rPr lang="en-US" smtClean="0"/>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800C49-534F-453A-8A54-8610DCEDEDB6}" type="datetimeFigureOut">
              <a:rPr lang="en-US" smtClean="0"/>
              <a:t>10/19/2012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81E3C-8346-4634-88E7-61E83C052981}" type="slidenum">
              <a:rPr lang="en-US" smtClean="0"/>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800C49-534F-453A-8A54-8610DCEDEDB6}" type="datetimeFigureOut">
              <a:rPr lang="en-US" smtClean="0"/>
              <a:t>10/19/2012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81E3C-8346-4634-88E7-61E83C05298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2800C49-534F-453A-8A54-8610DCEDEDB6}" type="datetimeFigureOut">
              <a:rPr lang="en-US" smtClean="0"/>
              <a:t>10/19/2012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381E3C-8346-4634-88E7-61E83C052981}"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800C49-534F-453A-8A54-8610DCEDEDB6}" type="datetimeFigureOut">
              <a:rPr lang="en-US" smtClean="0"/>
              <a:t>10/19/2012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381E3C-8346-4634-88E7-61E83C052981}"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2800C49-534F-453A-8A54-8610DCEDEDB6}" type="datetimeFigureOut">
              <a:rPr lang="en-US" smtClean="0"/>
              <a:t>10/19/2012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381E3C-8346-4634-88E7-61E83C052981}"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800C49-534F-453A-8A54-8610DCEDEDB6}" type="datetimeFigureOut">
              <a:rPr lang="en-US" smtClean="0"/>
              <a:t>10/19/2012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381E3C-8346-4634-88E7-61E83C05298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800C49-534F-453A-8A54-8610DCEDEDB6}" type="datetimeFigureOut">
              <a:rPr lang="en-US" smtClean="0"/>
              <a:t>10/19/2012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381E3C-8346-4634-88E7-61E83C05298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800C49-534F-453A-8A54-8610DCEDEDB6}" type="datetimeFigureOut">
              <a:rPr lang="en-US" smtClean="0"/>
              <a:t>10/19/2012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381E3C-8346-4634-88E7-61E83C05298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800C49-534F-453A-8A54-8610DCEDEDB6}" type="datetimeFigureOut">
              <a:rPr lang="en-US" smtClean="0"/>
              <a:t>10/19/2012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81E3C-8346-4634-88E7-61E83C052981}"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800C49-534F-453A-8A54-8610DCEDEDB6}" type="datetimeFigureOut">
              <a:rPr lang="en-US" smtClean="0"/>
              <a:t>10/19/2012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81E3C-8346-4634-88E7-61E83C052981}"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72800C49-534F-453A-8A54-8610DCEDEDB6}" type="datetimeFigureOut">
              <a:rPr lang="en-US" smtClean="0"/>
              <a:t>10/19/2012</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EE381E3C-8346-4634-88E7-61E83C05298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Labor Unions</a:t>
            </a:r>
            <a:endParaRPr lang="en-US" dirty="0"/>
          </a:p>
        </p:txBody>
      </p:sp>
      <p:sp>
        <p:nvSpPr>
          <p:cNvPr id="3" name="Subtitle 2"/>
          <p:cNvSpPr>
            <a:spLocks noGrp="1"/>
          </p:cNvSpPr>
          <p:nvPr>
            <p:ph type="subTitle" idx="1"/>
          </p:nvPr>
        </p:nvSpPr>
        <p:spPr/>
        <p:txBody>
          <a:bodyPr/>
          <a:lstStyle/>
          <a:p>
            <a:r>
              <a:rPr lang="en-US" dirty="0" smtClean="0"/>
              <a:t>10/19/2012</a:t>
            </a:r>
          </a:p>
          <a:p>
            <a:r>
              <a:rPr lang="en-US" b="1" dirty="0" smtClean="0"/>
              <a:t>Focus Question: Who represents workers and gives a voice to their needs?</a:t>
            </a:r>
            <a:endParaRPr lang="en-US" b="1" dirty="0"/>
          </a:p>
        </p:txBody>
      </p:sp>
    </p:spTree>
    <p:extLst>
      <p:ext uri="{BB962C8B-B14F-4D97-AF65-F5344CB8AC3E}">
        <p14:creationId xmlns:p14="http://schemas.microsoft.com/office/powerpoint/2010/main" val="29356734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057400"/>
            <a:ext cx="8686799" cy="4571999"/>
          </a:xfrm>
        </p:spPr>
        <p:txBody>
          <a:bodyPr>
            <a:normAutofit/>
          </a:bodyPr>
          <a:lstStyle/>
          <a:p>
            <a:r>
              <a:rPr lang="en-US" sz="2800" b="1" dirty="0" smtClean="0"/>
              <a:t>Write </a:t>
            </a:r>
            <a:r>
              <a:rPr lang="en-US" sz="2800" b="1" dirty="0"/>
              <a:t>down three things you would have changed about your job or work environment yesterday. Why didn’t anyone strike and form a union?</a:t>
            </a:r>
          </a:p>
        </p:txBody>
      </p:sp>
      <p:sp>
        <p:nvSpPr>
          <p:cNvPr id="3" name="Title 2"/>
          <p:cNvSpPr>
            <a:spLocks noGrp="1"/>
          </p:cNvSpPr>
          <p:nvPr>
            <p:ph type="title"/>
          </p:nvPr>
        </p:nvSpPr>
        <p:spPr>
          <a:xfrm>
            <a:off x="609600" y="228600"/>
            <a:ext cx="7756263" cy="1054250"/>
          </a:xfrm>
        </p:spPr>
        <p:txBody>
          <a:bodyPr/>
          <a:lstStyle/>
          <a:p>
            <a:r>
              <a:rPr lang="en-US" dirty="0"/>
              <a:t>Opener: </a:t>
            </a:r>
          </a:p>
        </p:txBody>
      </p:sp>
    </p:spTree>
    <p:extLst>
      <p:ext uri="{BB962C8B-B14F-4D97-AF65-F5344CB8AC3E}">
        <p14:creationId xmlns:p14="http://schemas.microsoft.com/office/powerpoint/2010/main" val="3604175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27" y="1981200"/>
            <a:ext cx="9109364" cy="4876800"/>
          </a:xfrm>
        </p:spPr>
        <p:txBody>
          <a:bodyPr>
            <a:normAutofit/>
          </a:bodyPr>
          <a:lstStyle/>
          <a:p>
            <a:pPr marL="0" indent="0">
              <a:buNone/>
            </a:pPr>
            <a:r>
              <a:rPr lang="en-US" i="1" dirty="0" smtClean="0"/>
              <a:t>By the late 1800s (after 1870), many workers in America- some skilled, but most unskilled- working in factories (steel, meatpacking, and textiles) or in coal mines. Others worked in service industries, such as banks or department stores, or as secretaries and nurses. Still others were skilled workers- carpenters and bricklayers.</a:t>
            </a:r>
          </a:p>
          <a:p>
            <a:pPr marL="0" indent="0">
              <a:buNone/>
            </a:pPr>
            <a:r>
              <a:rPr lang="en-US" b="1" u="sng" dirty="0" smtClean="0"/>
              <a:t>Suppose you are the leader of a labor union during this time.</a:t>
            </a:r>
          </a:p>
          <a:p>
            <a:pPr marL="457200" indent="-457200">
              <a:buAutoNum type="alphaUcParenR"/>
            </a:pPr>
            <a:r>
              <a:rPr lang="en-US" b="1" dirty="0" smtClean="0"/>
              <a:t>Who (which groups of people or workers) would you allow in or recruit for your union? Who would you exclude?</a:t>
            </a:r>
          </a:p>
          <a:p>
            <a:pPr marL="457200" indent="-457200">
              <a:buAutoNum type="alphaUcParenR"/>
            </a:pPr>
            <a:r>
              <a:rPr lang="en-US" b="1" dirty="0" smtClean="0"/>
              <a:t>What issues and goals would you emphasize?</a:t>
            </a:r>
          </a:p>
          <a:p>
            <a:pPr marL="457200" indent="-457200">
              <a:buAutoNum type="alphaUcParenR"/>
            </a:pPr>
            <a:r>
              <a:rPr lang="en-US" b="1" dirty="0" smtClean="0"/>
              <a:t>What strategies would you use to accomplish your goals?</a:t>
            </a:r>
            <a:endParaRPr lang="en-US" b="1" dirty="0"/>
          </a:p>
        </p:txBody>
      </p:sp>
      <p:sp>
        <p:nvSpPr>
          <p:cNvPr id="3" name="Title 2"/>
          <p:cNvSpPr>
            <a:spLocks noGrp="1"/>
          </p:cNvSpPr>
          <p:nvPr>
            <p:ph type="title"/>
          </p:nvPr>
        </p:nvSpPr>
        <p:spPr>
          <a:xfrm>
            <a:off x="762000" y="228600"/>
            <a:ext cx="7756263" cy="1054250"/>
          </a:xfrm>
        </p:spPr>
        <p:txBody>
          <a:bodyPr/>
          <a:lstStyle/>
          <a:p>
            <a:r>
              <a:rPr lang="en-US" dirty="0" smtClean="0"/>
              <a:t>How best to help labor?</a:t>
            </a:r>
            <a:endParaRPr lang="en-US" dirty="0"/>
          </a:p>
        </p:txBody>
      </p:sp>
    </p:spTree>
    <p:extLst>
      <p:ext uri="{BB962C8B-B14F-4D97-AF65-F5344CB8AC3E}">
        <p14:creationId xmlns:p14="http://schemas.microsoft.com/office/powerpoint/2010/main" val="2190841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057400"/>
            <a:ext cx="9143999" cy="4724399"/>
          </a:xfrm>
        </p:spPr>
        <p:txBody>
          <a:bodyPr>
            <a:normAutofit/>
          </a:bodyPr>
          <a:lstStyle/>
          <a:p>
            <a:pPr marL="0" indent="0">
              <a:buNone/>
            </a:pPr>
            <a:r>
              <a:rPr lang="en-US" sz="2800" i="1" dirty="0" smtClean="0"/>
              <a:t>Using Student Handout 2- </a:t>
            </a:r>
          </a:p>
          <a:p>
            <a:pPr marL="457200" indent="-457200">
              <a:buAutoNum type="arabicParenR"/>
            </a:pPr>
            <a:r>
              <a:rPr lang="en-US" sz="2800" u="sng" dirty="0" smtClean="0"/>
              <a:t>Groups</a:t>
            </a:r>
            <a:r>
              <a:rPr lang="en-US" sz="2800" dirty="0" smtClean="0"/>
              <a:t>- write down which groups you will </a:t>
            </a:r>
            <a:r>
              <a:rPr lang="en-US" sz="2800" b="1" dirty="0" smtClean="0"/>
              <a:t>include/represent</a:t>
            </a:r>
          </a:p>
          <a:p>
            <a:pPr marL="457200" indent="-457200">
              <a:buAutoNum type="arabicParenR"/>
            </a:pPr>
            <a:r>
              <a:rPr lang="en-US" sz="2800" u="sng" dirty="0" smtClean="0"/>
              <a:t>Issues</a:t>
            </a:r>
            <a:r>
              <a:rPr lang="en-US" sz="2800" dirty="0" smtClean="0"/>
              <a:t>- decide which issues you would emphasize and write down your top three choices in order 1-3</a:t>
            </a:r>
          </a:p>
          <a:p>
            <a:pPr marL="457200" indent="-457200">
              <a:buAutoNum type="arabicParenR"/>
            </a:pPr>
            <a:r>
              <a:rPr lang="en-US" sz="2800" u="sng" dirty="0" smtClean="0"/>
              <a:t>Strategies</a:t>
            </a:r>
            <a:r>
              <a:rPr lang="en-US" sz="2800" dirty="0" smtClean="0"/>
              <a:t>- Write down the top three strategies your union will use to deal with the issues.</a:t>
            </a:r>
          </a:p>
          <a:p>
            <a:pPr marL="0" indent="0">
              <a:buNone/>
            </a:pPr>
            <a:r>
              <a:rPr lang="en-US" sz="2800" i="1" dirty="0" smtClean="0"/>
              <a:t>*We will share out after all three categories are complete</a:t>
            </a:r>
            <a:endParaRPr lang="en-US" sz="2800" i="1" dirty="0"/>
          </a:p>
        </p:txBody>
      </p:sp>
      <p:sp>
        <p:nvSpPr>
          <p:cNvPr id="3" name="Title 2"/>
          <p:cNvSpPr>
            <a:spLocks noGrp="1"/>
          </p:cNvSpPr>
          <p:nvPr>
            <p:ph type="title"/>
          </p:nvPr>
        </p:nvSpPr>
        <p:spPr>
          <a:xfrm>
            <a:off x="609600" y="152400"/>
            <a:ext cx="7835153" cy="1472006"/>
          </a:xfrm>
        </p:spPr>
        <p:txBody>
          <a:bodyPr/>
          <a:lstStyle/>
          <a:p>
            <a:r>
              <a:rPr lang="en-US" u="sng" dirty="0" smtClean="0"/>
              <a:t>Next</a:t>
            </a:r>
            <a:r>
              <a:rPr lang="en-US" dirty="0" smtClean="0"/>
              <a:t>- What will you do to benefit labor?</a:t>
            </a:r>
            <a:endParaRPr lang="en-US" dirty="0"/>
          </a:p>
        </p:txBody>
      </p:sp>
    </p:spTree>
    <p:extLst>
      <p:ext uri="{BB962C8B-B14F-4D97-AF65-F5344CB8AC3E}">
        <p14:creationId xmlns:p14="http://schemas.microsoft.com/office/powerpoint/2010/main" val="222060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800" dirty="0" smtClean="0"/>
              <a:t>4) What are the possible unintended consequences of your decisions in #1-3? What could happen, possibly go wrong, or succeed?</a:t>
            </a:r>
            <a:endParaRPr lang="en-US" sz="2800" dirty="0"/>
          </a:p>
        </p:txBody>
      </p:sp>
      <p:sp>
        <p:nvSpPr>
          <p:cNvPr id="3" name="Title 2"/>
          <p:cNvSpPr>
            <a:spLocks noGrp="1"/>
          </p:cNvSpPr>
          <p:nvPr>
            <p:ph type="title"/>
          </p:nvPr>
        </p:nvSpPr>
        <p:spPr/>
        <p:txBody>
          <a:bodyPr/>
          <a:lstStyle/>
          <a:p>
            <a:r>
              <a:rPr lang="en-US" dirty="0" smtClean="0"/>
              <a:t>Think it through-</a:t>
            </a:r>
            <a:endParaRPr lang="en-US" dirty="0"/>
          </a:p>
        </p:txBody>
      </p:sp>
    </p:spTree>
    <p:extLst>
      <p:ext uri="{BB962C8B-B14F-4D97-AF65-F5344CB8AC3E}">
        <p14:creationId xmlns:p14="http://schemas.microsoft.com/office/powerpoint/2010/main" val="32559882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057400"/>
            <a:ext cx="9067799" cy="4800599"/>
          </a:xfrm>
        </p:spPr>
        <p:txBody>
          <a:bodyPr/>
          <a:lstStyle/>
          <a:p>
            <a:pPr marL="0" indent="0">
              <a:buNone/>
            </a:pPr>
            <a:r>
              <a:rPr lang="en-US" sz="2800" i="1" dirty="0" smtClean="0"/>
              <a:t>Answer using Student Handout 3-</a:t>
            </a:r>
          </a:p>
          <a:p>
            <a:pPr marL="0" indent="0">
              <a:buNone/>
            </a:pPr>
            <a:r>
              <a:rPr lang="en-US" sz="2800" dirty="0" smtClean="0"/>
              <a:t>5) Which </a:t>
            </a:r>
            <a:r>
              <a:rPr lang="en-US" sz="2800" dirty="0" smtClean="0"/>
              <a:t>union was closest to the decisions you made in #1-3?</a:t>
            </a:r>
          </a:p>
          <a:p>
            <a:pPr marL="0" indent="0">
              <a:buNone/>
            </a:pPr>
            <a:r>
              <a:rPr lang="en-US" sz="2800" smtClean="0"/>
              <a:t>6) Describe </a:t>
            </a:r>
            <a:r>
              <a:rPr lang="en-US" sz="2800" dirty="0" smtClean="0"/>
              <a:t>the similarities to your union and the union closest to yours.</a:t>
            </a:r>
          </a:p>
          <a:p>
            <a:pPr marL="0" indent="0">
              <a:buNone/>
            </a:pPr>
            <a:endParaRPr lang="en-US" dirty="0"/>
          </a:p>
        </p:txBody>
      </p:sp>
      <p:sp>
        <p:nvSpPr>
          <p:cNvPr id="3" name="Title 2"/>
          <p:cNvSpPr>
            <a:spLocks noGrp="1"/>
          </p:cNvSpPr>
          <p:nvPr>
            <p:ph type="title"/>
          </p:nvPr>
        </p:nvSpPr>
        <p:spPr>
          <a:xfrm>
            <a:off x="685800" y="152400"/>
            <a:ext cx="8001000" cy="1447800"/>
          </a:xfrm>
        </p:spPr>
        <p:txBody>
          <a:bodyPr/>
          <a:lstStyle/>
          <a:p>
            <a:r>
              <a:rPr lang="en-US" dirty="0" smtClean="0"/>
              <a:t>Outcomes- what unions actually chose…</a:t>
            </a:r>
            <a:endParaRPr lang="en-US" dirty="0"/>
          </a:p>
        </p:txBody>
      </p:sp>
    </p:spTree>
    <p:extLst>
      <p:ext uri="{BB962C8B-B14F-4D97-AF65-F5344CB8AC3E}">
        <p14:creationId xmlns:p14="http://schemas.microsoft.com/office/powerpoint/2010/main" val="42543316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124</TotalTime>
  <Words>303</Words>
  <Application>Microsoft Office PowerPoint</Application>
  <PresentationFormat>On-screen Show (4:3)</PresentationFormat>
  <Paragraphs>23</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Hardcover</vt:lpstr>
      <vt:lpstr>Labor Unions</vt:lpstr>
      <vt:lpstr>Opener: </vt:lpstr>
      <vt:lpstr>How best to help labor?</vt:lpstr>
      <vt:lpstr>Next- What will you do to benefit labor?</vt:lpstr>
      <vt:lpstr>Think it through-</vt:lpstr>
      <vt:lpstr>Outcomes- what unions actually chose…</vt:lpstr>
    </vt:vector>
  </TitlesOfParts>
  <Company>San Diego Unified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 Unions</dc:title>
  <dc:creator>Janiak Heather</dc:creator>
  <cp:lastModifiedBy>Janiak Heather</cp:lastModifiedBy>
  <cp:revision>8</cp:revision>
  <dcterms:created xsi:type="dcterms:W3CDTF">2012-10-17T15:55:58Z</dcterms:created>
  <dcterms:modified xsi:type="dcterms:W3CDTF">2012-10-19T15:28:38Z</dcterms:modified>
</cp:coreProperties>
</file>