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71" r:id="rId15"/>
    <p:sldId id="268" r:id="rId16"/>
    <p:sldId id="267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9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18E4DB-61E9-4930-A5F8-78D6F977B6F3}" type="datetimeFigureOut">
              <a:rPr lang="en-US" smtClean="0"/>
              <a:t>11/5/2012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2915D62-C935-4066-8466-E617EDB1FAF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EQ: What are the major differences between Meiosis and Mitosis?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Reproduction and Meiosis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56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Meiosis, diploid cells undergo two cell divisions that result in haploid cells</a:t>
            </a:r>
          </a:p>
          <a:p>
            <a:r>
              <a:rPr lang="en-US" dirty="0" smtClean="0"/>
              <a:t>Meiosis reduces chromosome number and creates genetic diversity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455" y="3352800"/>
            <a:ext cx="4414345" cy="321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54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txBody>
          <a:bodyPr/>
          <a:lstStyle/>
          <a:p>
            <a:r>
              <a:rPr lang="en-US" dirty="0" smtClean="0"/>
              <a:t>Meiosis I and Meiosis II each have four phases similar to those of mitosis</a:t>
            </a:r>
          </a:p>
          <a:p>
            <a:pPr lvl="1"/>
            <a:r>
              <a:rPr lang="en-US" dirty="0" smtClean="0"/>
              <a:t>Pairs of chromosomes separate in Meiosis I</a:t>
            </a:r>
          </a:p>
          <a:p>
            <a:pPr lvl="1"/>
            <a:r>
              <a:rPr lang="en-US" dirty="0" smtClean="0"/>
              <a:t>Paired chromosomes are similar but not identical</a:t>
            </a:r>
          </a:p>
          <a:p>
            <a:pPr lvl="1"/>
            <a:r>
              <a:rPr lang="en-US" dirty="0" smtClean="0"/>
              <a:t>Sister chromatids divide in meiosis II</a:t>
            </a:r>
          </a:p>
          <a:p>
            <a:pPr lvl="1"/>
            <a:r>
              <a:rPr lang="en-US" dirty="0" smtClean="0"/>
              <a:t>Sister chromatids are copies of the same chromosome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118" y="3733800"/>
            <a:ext cx="2434980" cy="303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315075"/>
            <a:ext cx="110331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974" y="6315074"/>
            <a:ext cx="1103313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70" y="3733800"/>
            <a:ext cx="18954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12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Meiosis I occurs after DNA has been replicated</a:t>
            </a:r>
          </a:p>
          <a:p>
            <a:r>
              <a:rPr lang="en-US" dirty="0" smtClean="0"/>
              <a:t>Meiosis I divides paired chromosomes in four phases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1821"/>
            <a:ext cx="9144000" cy="42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083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dirty="0" smtClean="0"/>
              <a:t>Meiosis II divides sister chromatids in four phases</a:t>
            </a:r>
          </a:p>
          <a:p>
            <a:r>
              <a:rPr lang="en-US" dirty="0" smtClean="0"/>
              <a:t>DNA is not replicated between meiosis I and meiosis II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10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happens during Meiosis I and Meiosis II?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11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Meiosis produces either sperm or eggs.</a:t>
            </a:r>
          </a:p>
          <a:p>
            <a:r>
              <a:rPr lang="en-US" dirty="0" smtClean="0"/>
              <a:t>Sperm primarily contribute DNA to an embryo</a:t>
            </a:r>
          </a:p>
          <a:p>
            <a:r>
              <a:rPr lang="en-US" dirty="0" smtClean="0"/>
              <a:t>Eggs contribute DNA, cytoplasm, and organelles to an embryo.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8206"/>
            <a:ext cx="3935034" cy="3124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441344"/>
            <a:ext cx="3420013" cy="311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66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Meiosis differs from mitosis </a:t>
            </a:r>
            <a:endParaRPr lang="en-US" dirty="0"/>
          </a:p>
          <a:p>
            <a:pPr lvl="1"/>
            <a:r>
              <a:rPr lang="en-US" dirty="0" smtClean="0"/>
              <a:t>Meiosis has two cell divisions while mitosis has one</a:t>
            </a:r>
          </a:p>
          <a:p>
            <a:pPr lvl="1"/>
            <a:r>
              <a:rPr lang="en-US" dirty="0" smtClean="0"/>
              <a:t>In mitosis, chromosomes do not pair</a:t>
            </a:r>
          </a:p>
          <a:p>
            <a:pPr lvl="1"/>
            <a:r>
              <a:rPr lang="en-US" dirty="0" smtClean="0"/>
              <a:t>Meiosis results in haploid cells; mitosis results in diploid cells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v. Meiosis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9" y="3647090"/>
            <a:ext cx="906404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66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some of the major difference between Mitosis and Meiosis?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fission is similar to mitosis</a:t>
            </a:r>
          </a:p>
          <a:p>
            <a:r>
              <a:rPr lang="en-US" dirty="0" smtClean="0"/>
              <a:t>Asexual reproduction is the creation of offspring from a single parent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00400"/>
            <a:ext cx="7086600" cy="316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79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dirty="0" smtClean="0"/>
              <a:t>Asexual reproduction is an advantage in environmental conditions that stay the same</a:t>
            </a:r>
          </a:p>
          <a:p>
            <a:r>
              <a:rPr lang="en-US" dirty="0" smtClean="0"/>
              <a:t>Sexual Reproduction is an advantage in environmental conditions that change constantly.</a:t>
            </a:r>
          </a:p>
          <a:p>
            <a:pPr lvl="1"/>
            <a:r>
              <a:rPr lang="en-US" dirty="0" smtClean="0"/>
              <a:t>Allows for variation of traits</a:t>
            </a:r>
          </a:p>
          <a:p>
            <a:pPr lvl="1"/>
            <a:r>
              <a:rPr lang="en-US" dirty="0" smtClean="0"/>
              <a:t>Variation allows for species to survive different environmental conditions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Asexual v. Sexual Reproduction	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33850"/>
            <a:ext cx="37338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8" y="4133850"/>
            <a:ext cx="3894132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1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 sexual reproduction more advantageous than asexual reproduction?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 smtClean="0"/>
              <a:t>You have body cells and gametes</a:t>
            </a:r>
          </a:p>
          <a:p>
            <a:r>
              <a:rPr lang="en-US" dirty="0" smtClean="0"/>
              <a:t>Gametes have half the number of chromosomes that body cells have.</a:t>
            </a:r>
          </a:p>
          <a:p>
            <a:pPr lvl="1"/>
            <a:r>
              <a:rPr lang="en-US" dirty="0" smtClean="0"/>
              <a:t>Gametes cells are located in the ovaries and testes.</a:t>
            </a:r>
          </a:p>
          <a:p>
            <a:pPr lvl="1"/>
            <a:r>
              <a:rPr lang="en-US" dirty="0" smtClean="0"/>
              <a:t>Gametes are sex cells: egg and sperm</a:t>
            </a:r>
          </a:p>
          <a:p>
            <a:pPr lvl="1"/>
            <a:r>
              <a:rPr lang="en-US" dirty="0" smtClean="0"/>
              <a:t>Gametes have DNA that can be passed to offspring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Gametes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886200"/>
            <a:ext cx="4724400" cy="272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4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962400" cy="4572000"/>
          </a:xfrm>
        </p:spPr>
        <p:txBody>
          <a:bodyPr/>
          <a:lstStyle/>
          <a:p>
            <a:r>
              <a:rPr lang="en-US" dirty="0" smtClean="0"/>
              <a:t>Your body cells have 23 pairs of chromosomes.</a:t>
            </a:r>
          </a:p>
          <a:p>
            <a:r>
              <a:rPr lang="en-US" dirty="0" smtClean="0"/>
              <a:t>Autosomes are your normal chromosomes 1-22</a:t>
            </a:r>
          </a:p>
          <a:p>
            <a:r>
              <a:rPr lang="en-US" dirty="0" smtClean="0"/>
              <a:t>Sex Chromosomes, X and Y determine gender in mammals.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Chromosome numbers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521" y="1413002"/>
            <a:ext cx="3617913" cy="488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83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458200" cy="4953000"/>
          </a:xfrm>
        </p:spPr>
        <p:txBody>
          <a:bodyPr/>
          <a:lstStyle/>
          <a:p>
            <a:r>
              <a:rPr lang="en-US" dirty="0" smtClean="0"/>
              <a:t>Body cells are diploid; gametes are haploid</a:t>
            </a:r>
          </a:p>
          <a:p>
            <a:pPr lvl="1"/>
            <a:r>
              <a:rPr lang="en-US" dirty="0" smtClean="0"/>
              <a:t>Fertilization between egg and sperm occurs in reproduction.</a:t>
            </a:r>
          </a:p>
          <a:p>
            <a:pPr lvl="1"/>
            <a:r>
              <a:rPr lang="en-US" dirty="0" smtClean="0"/>
              <a:t>Diploid cells have two copies of every chromosome.</a:t>
            </a:r>
          </a:p>
          <a:p>
            <a:pPr lvl="2"/>
            <a:r>
              <a:rPr lang="en-US" dirty="0" smtClean="0"/>
              <a:t>Body cells are diploid</a:t>
            </a:r>
          </a:p>
          <a:p>
            <a:pPr lvl="2"/>
            <a:r>
              <a:rPr lang="en-US" dirty="0" smtClean="0"/>
              <a:t>Get chromosomes from each parent</a:t>
            </a:r>
          </a:p>
          <a:p>
            <a:pPr lvl="1"/>
            <a:r>
              <a:rPr lang="en-US" dirty="0" smtClean="0"/>
              <a:t>Haploid cells have one copy of every chromosome</a:t>
            </a:r>
          </a:p>
          <a:p>
            <a:pPr lvl="2"/>
            <a:r>
              <a:rPr lang="en-US" dirty="0" smtClean="0"/>
              <a:t>Gametes are haploid</a:t>
            </a:r>
          </a:p>
          <a:p>
            <a:pPr marL="77724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Gametes and Body Cells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4130675" cy="203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95799"/>
            <a:ext cx="4197246" cy="203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04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Gametes and how many chromosomes do humans have in them?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3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19200"/>
            <a:ext cx="4648200" cy="5410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Mitosis and Meiosis are types of cell division that make different types of cells</a:t>
            </a:r>
          </a:p>
          <a:p>
            <a:r>
              <a:rPr lang="en-US" sz="2800" dirty="0" smtClean="0"/>
              <a:t>Mitosis makes more diploid cells</a:t>
            </a:r>
          </a:p>
          <a:p>
            <a:r>
              <a:rPr lang="en-US" sz="2800" dirty="0" smtClean="0"/>
              <a:t>Meiosis makes haploid cells from diploid cells</a:t>
            </a:r>
          </a:p>
          <a:p>
            <a:pPr lvl="1"/>
            <a:r>
              <a:rPr lang="en-US" sz="2800" dirty="0" smtClean="0"/>
              <a:t>Occurs in sex cells</a:t>
            </a:r>
          </a:p>
          <a:p>
            <a:pPr lvl="1"/>
            <a:r>
              <a:rPr lang="en-US" sz="2800" dirty="0" smtClean="0"/>
              <a:t>Produces gametes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Mitosis v. Meiosis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68837"/>
            <a:ext cx="4392612" cy="3170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016" y="3639254"/>
            <a:ext cx="4389984" cy="320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9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454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Cell Reproduction and Meiosis</vt:lpstr>
      <vt:lpstr>Asexual Reproduction</vt:lpstr>
      <vt:lpstr>Asexual v. Sexual Reproduction </vt:lpstr>
      <vt:lpstr>Question 1</vt:lpstr>
      <vt:lpstr>Gametes </vt:lpstr>
      <vt:lpstr>Human Chromosome numbers</vt:lpstr>
      <vt:lpstr>Gametes and Body Cells</vt:lpstr>
      <vt:lpstr>Question 2</vt:lpstr>
      <vt:lpstr>Mitosis v. Meiosis</vt:lpstr>
      <vt:lpstr>Meiosis</vt:lpstr>
      <vt:lpstr>Meiosis</vt:lpstr>
      <vt:lpstr>Meiosis</vt:lpstr>
      <vt:lpstr>Meiosis</vt:lpstr>
      <vt:lpstr>Question 3</vt:lpstr>
      <vt:lpstr>Meiosis</vt:lpstr>
      <vt:lpstr>Mitosis v. Meiosis</vt:lpstr>
      <vt:lpstr>Summary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Meiosis and Cell Reproduction</dc:title>
  <dc:creator>Windows User</dc:creator>
  <cp:lastModifiedBy>Windows User</cp:lastModifiedBy>
  <cp:revision>8</cp:revision>
  <dcterms:created xsi:type="dcterms:W3CDTF">2012-11-06T07:22:27Z</dcterms:created>
  <dcterms:modified xsi:type="dcterms:W3CDTF">2012-11-06T08:33:50Z</dcterms:modified>
</cp:coreProperties>
</file>