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9EC16-8D06-4893-8FF6-9570E408800C}" type="datetimeFigureOut">
              <a:rPr lang="en-US" smtClean="0"/>
              <a:t>10/1/2012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FF08-C7B8-401D-B643-55BA1A17A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224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9EC16-8D06-4893-8FF6-9570E408800C}" type="datetimeFigureOut">
              <a:rPr lang="en-US" smtClean="0"/>
              <a:t>10/1/2012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FF08-C7B8-401D-B643-55BA1A17A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857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9EC16-8D06-4893-8FF6-9570E408800C}" type="datetimeFigureOut">
              <a:rPr lang="en-US" smtClean="0"/>
              <a:t>10/1/2012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FF08-C7B8-401D-B643-55BA1A17A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374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9EC16-8D06-4893-8FF6-9570E408800C}" type="datetimeFigureOut">
              <a:rPr lang="en-US" smtClean="0"/>
              <a:t>10/1/2012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FF08-C7B8-401D-B643-55BA1A17A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152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9EC16-8D06-4893-8FF6-9570E408800C}" type="datetimeFigureOut">
              <a:rPr lang="en-US" smtClean="0"/>
              <a:t>10/1/2012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FF08-C7B8-401D-B643-55BA1A17A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604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9EC16-8D06-4893-8FF6-9570E408800C}" type="datetimeFigureOut">
              <a:rPr lang="en-US" smtClean="0"/>
              <a:t>10/1/2012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FF08-C7B8-401D-B643-55BA1A17A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673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9EC16-8D06-4893-8FF6-9570E408800C}" type="datetimeFigureOut">
              <a:rPr lang="en-US" smtClean="0"/>
              <a:t>10/1/2012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FF08-C7B8-401D-B643-55BA1A17A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554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9EC16-8D06-4893-8FF6-9570E408800C}" type="datetimeFigureOut">
              <a:rPr lang="en-US" smtClean="0"/>
              <a:t>10/1/2012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FF08-C7B8-401D-B643-55BA1A17A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953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9EC16-8D06-4893-8FF6-9570E408800C}" type="datetimeFigureOut">
              <a:rPr lang="en-US" smtClean="0"/>
              <a:t>10/1/2012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FF08-C7B8-401D-B643-55BA1A17A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007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9EC16-8D06-4893-8FF6-9570E408800C}" type="datetimeFigureOut">
              <a:rPr lang="en-US" smtClean="0"/>
              <a:t>10/1/2012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FF08-C7B8-401D-B643-55BA1A17A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265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9EC16-8D06-4893-8FF6-9570E408800C}" type="datetimeFigureOut">
              <a:rPr lang="en-US" smtClean="0"/>
              <a:t>10/1/2012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FF08-C7B8-401D-B643-55BA1A17A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407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9EC16-8D06-4893-8FF6-9570E408800C}" type="datetimeFigureOut">
              <a:rPr lang="en-US" smtClean="0"/>
              <a:t>10/1/2012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DFF08-C7B8-401D-B643-55BA1A17A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345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Map Projections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http://www.mapsofworld.com/projection-maps/miller/world-miller-political-map-text.html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576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Robinson Projection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447800"/>
            <a:ext cx="8883811" cy="527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7998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636"/>
            <a:ext cx="8229600" cy="1143000"/>
          </a:xfrm>
        </p:spPr>
        <p:txBody>
          <a:bodyPr/>
          <a:lstStyle/>
          <a:p>
            <a:r>
              <a:rPr lang="en-US" dirty="0" smtClean="0"/>
              <a:t>Mercator Projection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90600"/>
            <a:ext cx="7620000" cy="544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2664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Aitoff</a:t>
            </a:r>
            <a:r>
              <a:rPr lang="en-US" dirty="0" smtClean="0"/>
              <a:t> Projection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84" y="1233920"/>
            <a:ext cx="7639050" cy="553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4503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Eckert V Projection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52600"/>
            <a:ext cx="8579081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9655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Miller Projection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99512"/>
            <a:ext cx="8610600" cy="525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9799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16</Words>
  <Application>Microsoft Office PowerPoint</Application>
  <PresentationFormat>On-screen Show (4:3)</PresentationFormat>
  <Paragraphs>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Map Projections</vt:lpstr>
      <vt:lpstr>Robinson Projection</vt:lpstr>
      <vt:lpstr>Mercator Projection</vt:lpstr>
      <vt:lpstr>Aitoff Projection</vt:lpstr>
      <vt:lpstr>Eckert V Projection</vt:lpstr>
      <vt:lpstr>Miller Projection</vt:lpstr>
    </vt:vector>
  </TitlesOfParts>
  <Company>San Diego Unified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Projections</dc:title>
  <dc:creator>Janiak Heather</dc:creator>
  <cp:lastModifiedBy>Janiak Heather</cp:lastModifiedBy>
  <cp:revision>1</cp:revision>
  <dcterms:created xsi:type="dcterms:W3CDTF">2012-10-01T13:58:19Z</dcterms:created>
  <dcterms:modified xsi:type="dcterms:W3CDTF">2012-10-01T14:03:47Z</dcterms:modified>
</cp:coreProperties>
</file>