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794" y="685800"/>
            <a:ext cx="3733800" cy="4569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0341" y="-762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atin typeface="Chiller" pitchFamily="82" charset="0"/>
              </a:rPr>
              <a:t>Create a Creature</a:t>
            </a:r>
            <a:endParaRPr lang="en-US" sz="8000" b="1" dirty="0">
              <a:latin typeface="Chiller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1160583"/>
            <a:ext cx="6172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Meet the One Eyed- </a:t>
            </a:r>
            <a:r>
              <a:rPr lang="en-US" sz="3600" b="1" dirty="0" err="1" smtClean="0"/>
              <a:t>Odonto</a:t>
            </a:r>
            <a:endParaRPr lang="en-US" sz="36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err="1" smtClean="0"/>
              <a:t>Uni</a:t>
            </a:r>
            <a:r>
              <a:rPr lang="en-US" sz="3600" dirty="0" smtClean="0"/>
              <a:t>= one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err="1" smtClean="0"/>
              <a:t>Oculo</a:t>
            </a:r>
            <a:r>
              <a:rPr lang="en-US" sz="3600" dirty="0" smtClean="0"/>
              <a:t>= eye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smtClean="0"/>
              <a:t>Poly= many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err="1"/>
              <a:t>Odonto</a:t>
            </a:r>
            <a:r>
              <a:rPr lang="en-US" sz="3600" dirty="0"/>
              <a:t>= teeth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err="1" smtClean="0"/>
              <a:t>Tox</a:t>
            </a:r>
            <a:r>
              <a:rPr lang="en-US" sz="3600" dirty="0" smtClean="0"/>
              <a:t>= poisonous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err="1" smtClean="0"/>
              <a:t>Isk</a:t>
            </a:r>
            <a:r>
              <a:rPr lang="en-US" sz="3600" dirty="0" smtClean="0"/>
              <a:t>=small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-101008" y="5134445"/>
            <a:ext cx="92450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Scientific Name:  </a:t>
            </a:r>
            <a:r>
              <a:rPr lang="en-US" sz="4000" dirty="0" err="1" smtClean="0"/>
              <a:t>Unioculopolyodontotoxisk</a:t>
            </a:r>
            <a:endParaRPr lang="en-US" sz="4000" dirty="0" smtClean="0"/>
          </a:p>
          <a:p>
            <a:r>
              <a:rPr lang="en-US" sz="3200" b="1" dirty="0" smtClean="0"/>
              <a:t>Explanation:</a:t>
            </a:r>
            <a:r>
              <a:rPr lang="en-US" sz="3200" dirty="0" smtClean="0"/>
              <a:t> A small, orange spotted, one-eyed creature whose bite releases a toxic venom.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712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84861" y="0"/>
            <a:ext cx="32928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Chiller" pitchFamily="82" charset="0"/>
              </a:rPr>
              <a:t>Create a Creature</a:t>
            </a:r>
            <a:endParaRPr lang="en-US" sz="4400" b="1" dirty="0">
              <a:latin typeface="Chiller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792" y="569655"/>
            <a:ext cx="8686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/>
              <a:t>Choose 6-8 words to create your creature- </a:t>
            </a:r>
            <a:r>
              <a:rPr lang="en-US" sz="2800" b="1" dirty="0" smtClean="0">
                <a:solidFill>
                  <a:schemeClr val="accent6"/>
                </a:solidFill>
              </a:rPr>
              <a:t>write down the words as well as their meanings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/>
              <a:t>Draw, color, and </a:t>
            </a:r>
            <a:r>
              <a:rPr lang="en-US" sz="2800" b="1" dirty="0" smtClean="0">
                <a:solidFill>
                  <a:srgbClr val="0070C0"/>
                </a:solidFill>
              </a:rPr>
              <a:t>name your creature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/>
              <a:t>Make sure you have its </a:t>
            </a:r>
            <a:r>
              <a:rPr lang="en-US" sz="2800" b="1" dirty="0" smtClean="0">
                <a:solidFill>
                  <a:srgbClr val="FF0000"/>
                </a:solidFill>
              </a:rPr>
              <a:t>scientific name </a:t>
            </a:r>
            <a:r>
              <a:rPr lang="en-US" sz="2800" b="1" dirty="0" smtClean="0"/>
              <a:t>as well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/>
              <a:t>Write a </a:t>
            </a:r>
            <a:r>
              <a:rPr lang="en-US" sz="2800" b="1" dirty="0" smtClean="0">
                <a:solidFill>
                  <a:schemeClr val="accent4"/>
                </a:solidFill>
              </a:rPr>
              <a:t>one sentence description </a:t>
            </a:r>
            <a:r>
              <a:rPr lang="en-US" sz="2800" b="1" dirty="0" smtClean="0"/>
              <a:t>of your creature </a:t>
            </a:r>
            <a:endParaRPr lang="en-US" sz="2800" b="1" dirty="0"/>
          </a:p>
        </p:txBody>
      </p:sp>
      <p:pic>
        <p:nvPicPr>
          <p:cNvPr id="7" name="Picture 6" descr="Snipping Tool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12" t="25733" r="11973" b="10800"/>
          <a:stretch/>
        </p:blipFill>
        <p:spPr>
          <a:xfrm>
            <a:off x="771144" y="2886456"/>
            <a:ext cx="6848856" cy="3962400"/>
          </a:xfrm>
          <a:prstGeom prst="rect">
            <a:avLst/>
          </a:prstGeom>
        </p:spPr>
      </p:pic>
      <p:sp>
        <p:nvSpPr>
          <p:cNvPr id="8" name="Left Arrow 7"/>
          <p:cNvSpPr/>
          <p:nvPr/>
        </p:nvSpPr>
        <p:spPr>
          <a:xfrm>
            <a:off x="7696200" y="3200400"/>
            <a:ext cx="1231392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7391400" y="5843016"/>
            <a:ext cx="1383792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6629400" y="6553200"/>
            <a:ext cx="1600200" cy="228600"/>
          </a:xfrm>
          <a:prstGeom prst="left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Left Arrow 12"/>
          <p:cNvSpPr/>
          <p:nvPr/>
        </p:nvSpPr>
        <p:spPr>
          <a:xfrm>
            <a:off x="5791200" y="3657600"/>
            <a:ext cx="457200" cy="2057400"/>
          </a:xfrm>
          <a:prstGeom prst="curvedLef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0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89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McCobb</dc:creator>
  <cp:lastModifiedBy>Melissa McCobb</cp:lastModifiedBy>
  <cp:revision>3</cp:revision>
  <dcterms:created xsi:type="dcterms:W3CDTF">2006-08-16T00:00:00Z</dcterms:created>
  <dcterms:modified xsi:type="dcterms:W3CDTF">2012-08-30T18:22:02Z</dcterms:modified>
</cp:coreProperties>
</file>