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8" r:id="rId5"/>
    <p:sldId id="269" r:id="rId6"/>
    <p:sldId id="259" r:id="rId7"/>
    <p:sldId id="260" r:id="rId8"/>
    <p:sldId id="261" r:id="rId9"/>
    <p:sldId id="262" r:id="rId10"/>
    <p:sldId id="263" r:id="rId11"/>
    <p:sldId id="266" r:id="rId12"/>
    <p:sldId id="267" r:id="rId13"/>
    <p:sldId id="264" r:id="rId14"/>
    <p:sldId id="265"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0"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0C98A7-1D5C-4297-A6AE-CCC4B1B345EA}" type="datetimeFigureOut">
              <a:rPr lang="en-US" smtClean="0"/>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F144EB-744C-4F22-8B19-7E0282E92BB3}" type="slidenum">
              <a:rPr lang="en-US" smtClean="0"/>
              <a:t>‹#›</a:t>
            </a:fld>
            <a:endParaRPr lang="en-US"/>
          </a:p>
        </p:txBody>
      </p:sp>
    </p:spTree>
    <p:extLst>
      <p:ext uri="{BB962C8B-B14F-4D97-AF65-F5344CB8AC3E}">
        <p14:creationId xmlns:p14="http://schemas.microsoft.com/office/powerpoint/2010/main" val="2864140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0C98A7-1D5C-4297-A6AE-CCC4B1B345EA}" type="datetimeFigureOut">
              <a:rPr lang="en-US" smtClean="0"/>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F144EB-744C-4F22-8B19-7E0282E92BB3}" type="slidenum">
              <a:rPr lang="en-US" smtClean="0"/>
              <a:t>‹#›</a:t>
            </a:fld>
            <a:endParaRPr lang="en-US"/>
          </a:p>
        </p:txBody>
      </p:sp>
    </p:spTree>
    <p:extLst>
      <p:ext uri="{BB962C8B-B14F-4D97-AF65-F5344CB8AC3E}">
        <p14:creationId xmlns:p14="http://schemas.microsoft.com/office/powerpoint/2010/main" val="3179024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0C98A7-1D5C-4297-A6AE-CCC4B1B345EA}" type="datetimeFigureOut">
              <a:rPr lang="en-US" smtClean="0"/>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F144EB-744C-4F22-8B19-7E0282E92BB3}" type="slidenum">
              <a:rPr lang="en-US" smtClean="0"/>
              <a:t>‹#›</a:t>
            </a:fld>
            <a:endParaRPr lang="en-US"/>
          </a:p>
        </p:txBody>
      </p:sp>
    </p:spTree>
    <p:extLst>
      <p:ext uri="{BB962C8B-B14F-4D97-AF65-F5344CB8AC3E}">
        <p14:creationId xmlns:p14="http://schemas.microsoft.com/office/powerpoint/2010/main" val="1207353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0C98A7-1D5C-4297-A6AE-CCC4B1B345EA}" type="datetimeFigureOut">
              <a:rPr lang="en-US" smtClean="0"/>
              <a:t>1/28/2013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F144EB-744C-4F22-8B19-7E0282E92BB3}" type="slidenum">
              <a:rPr lang="en-US" smtClean="0"/>
              <a:t>‹#›</a:t>
            </a:fld>
            <a:endParaRPr lang="en-US"/>
          </a:p>
        </p:txBody>
      </p:sp>
    </p:spTree>
    <p:extLst>
      <p:ext uri="{BB962C8B-B14F-4D97-AF65-F5344CB8AC3E}">
        <p14:creationId xmlns:p14="http://schemas.microsoft.com/office/powerpoint/2010/main" val="508146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0C98A7-1D5C-4297-A6AE-CCC4B1B345EA}" type="datetimeFigureOut">
              <a:rPr lang="en-US" smtClean="0"/>
              <a:t>1/28/2013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F144EB-744C-4F22-8B19-7E0282E92BB3}" type="slidenum">
              <a:rPr lang="en-US" smtClean="0"/>
              <a:t>‹#›</a:t>
            </a:fld>
            <a:endParaRPr lang="en-US"/>
          </a:p>
        </p:txBody>
      </p:sp>
    </p:spTree>
    <p:extLst>
      <p:ext uri="{BB962C8B-B14F-4D97-AF65-F5344CB8AC3E}">
        <p14:creationId xmlns:p14="http://schemas.microsoft.com/office/powerpoint/2010/main" val="2219548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0C98A7-1D5C-4297-A6AE-CCC4B1B345EA}" type="datetimeFigureOut">
              <a:rPr lang="en-US" smtClean="0"/>
              <a:t>1/28/2013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F144EB-744C-4F22-8B19-7E0282E92BB3}" type="slidenum">
              <a:rPr lang="en-US" smtClean="0"/>
              <a:t>‹#›</a:t>
            </a:fld>
            <a:endParaRPr lang="en-US"/>
          </a:p>
        </p:txBody>
      </p:sp>
    </p:spTree>
    <p:extLst>
      <p:ext uri="{BB962C8B-B14F-4D97-AF65-F5344CB8AC3E}">
        <p14:creationId xmlns:p14="http://schemas.microsoft.com/office/powerpoint/2010/main" val="3480312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0C98A7-1D5C-4297-A6AE-CCC4B1B345EA}" type="datetimeFigureOut">
              <a:rPr lang="en-US" smtClean="0"/>
              <a:t>1/28/2013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F144EB-744C-4F22-8B19-7E0282E92BB3}" type="slidenum">
              <a:rPr lang="en-US" smtClean="0"/>
              <a:t>‹#›</a:t>
            </a:fld>
            <a:endParaRPr lang="en-US"/>
          </a:p>
        </p:txBody>
      </p:sp>
    </p:spTree>
    <p:extLst>
      <p:ext uri="{BB962C8B-B14F-4D97-AF65-F5344CB8AC3E}">
        <p14:creationId xmlns:p14="http://schemas.microsoft.com/office/powerpoint/2010/main" val="2507124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0C98A7-1D5C-4297-A6AE-CCC4B1B345EA}" type="datetimeFigureOut">
              <a:rPr lang="en-US" smtClean="0"/>
              <a:t>1/28/2013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F144EB-744C-4F22-8B19-7E0282E92BB3}" type="slidenum">
              <a:rPr lang="en-US" smtClean="0"/>
              <a:t>‹#›</a:t>
            </a:fld>
            <a:endParaRPr lang="en-US"/>
          </a:p>
        </p:txBody>
      </p:sp>
    </p:spTree>
    <p:extLst>
      <p:ext uri="{BB962C8B-B14F-4D97-AF65-F5344CB8AC3E}">
        <p14:creationId xmlns:p14="http://schemas.microsoft.com/office/powerpoint/2010/main" val="955574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0C98A7-1D5C-4297-A6AE-CCC4B1B345EA}" type="datetimeFigureOut">
              <a:rPr lang="en-US" smtClean="0"/>
              <a:t>1/28/2013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F144EB-744C-4F22-8B19-7E0282E92BB3}" type="slidenum">
              <a:rPr lang="en-US" smtClean="0"/>
              <a:t>‹#›</a:t>
            </a:fld>
            <a:endParaRPr lang="en-US"/>
          </a:p>
        </p:txBody>
      </p:sp>
    </p:spTree>
    <p:extLst>
      <p:ext uri="{BB962C8B-B14F-4D97-AF65-F5344CB8AC3E}">
        <p14:creationId xmlns:p14="http://schemas.microsoft.com/office/powerpoint/2010/main" val="3155157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0C98A7-1D5C-4297-A6AE-CCC4B1B345EA}" type="datetimeFigureOut">
              <a:rPr lang="en-US" smtClean="0"/>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F144EB-744C-4F22-8B19-7E0282E92BB3}" type="slidenum">
              <a:rPr lang="en-US" smtClean="0"/>
              <a:t>‹#›</a:t>
            </a:fld>
            <a:endParaRPr lang="en-US"/>
          </a:p>
        </p:txBody>
      </p:sp>
    </p:spTree>
    <p:extLst>
      <p:ext uri="{BB962C8B-B14F-4D97-AF65-F5344CB8AC3E}">
        <p14:creationId xmlns:p14="http://schemas.microsoft.com/office/powerpoint/2010/main" val="4182109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0C98A7-1D5C-4297-A6AE-CCC4B1B345EA}" type="datetimeFigureOut">
              <a:rPr lang="en-US" smtClean="0"/>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F144EB-744C-4F22-8B19-7E0282E92BB3}" type="slidenum">
              <a:rPr lang="en-US" smtClean="0"/>
              <a:t>‹#›</a:t>
            </a:fld>
            <a:endParaRPr lang="en-US"/>
          </a:p>
        </p:txBody>
      </p:sp>
    </p:spTree>
    <p:extLst>
      <p:ext uri="{BB962C8B-B14F-4D97-AF65-F5344CB8AC3E}">
        <p14:creationId xmlns:p14="http://schemas.microsoft.com/office/powerpoint/2010/main" val="3288606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0C98A7-1D5C-4297-A6AE-CCC4B1B345EA}" type="datetimeFigureOut">
              <a:rPr lang="en-US" smtClean="0"/>
              <a:t>1/28/2013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F144EB-744C-4F22-8B19-7E0282E92BB3}" type="slidenum">
              <a:rPr lang="en-US" smtClean="0"/>
              <a:t>‹#›</a:t>
            </a:fld>
            <a:endParaRPr lang="en-US"/>
          </a:p>
        </p:txBody>
      </p:sp>
    </p:spTree>
    <p:extLst>
      <p:ext uri="{BB962C8B-B14F-4D97-AF65-F5344CB8AC3E}">
        <p14:creationId xmlns:p14="http://schemas.microsoft.com/office/powerpoint/2010/main" val="8160157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838200"/>
            <a:ext cx="8305800" cy="5562600"/>
          </a:xfrm>
        </p:spPr>
        <p:txBody>
          <a:bodyPr>
            <a:normAutofit fontScale="90000"/>
          </a:bodyPr>
          <a:lstStyle/>
          <a:p>
            <a:pPr algn="l"/>
            <a:r>
              <a:rPr lang="en-US" dirty="0" smtClean="0"/>
              <a:t>Muslims controlled most of the Iberian Peninsula. The Muslim culture flourished as Muslims and Jewish scholars work together to make great strides in learning.</a:t>
            </a:r>
            <a:br>
              <a:rPr lang="en-US" dirty="0" smtClean="0"/>
            </a:br>
            <a:r>
              <a:rPr lang="en-US" dirty="0" smtClean="0"/>
              <a:t/>
            </a:r>
            <a:br>
              <a:rPr lang="en-US" dirty="0" smtClean="0"/>
            </a:br>
            <a:r>
              <a:rPr lang="en-US" dirty="0" smtClean="0"/>
              <a:t>Small Christian kingdoms in territories north begin a 500 year military</a:t>
            </a:r>
            <a:r>
              <a:rPr lang="en-US" dirty="0" smtClean="0"/>
              <a:t> campaign to reconquer Muslim territories under Christian rule. </a:t>
            </a:r>
            <a:r>
              <a:rPr lang="en-US" dirty="0" smtClean="0"/>
              <a:t/>
            </a:r>
            <a:br>
              <a:rPr lang="en-US" dirty="0" smtClean="0"/>
            </a:br>
            <a:r>
              <a:rPr lang="en-US" dirty="0" smtClean="0"/>
              <a:t> </a:t>
            </a:r>
            <a:endParaRPr lang="en-US" dirty="0"/>
          </a:p>
        </p:txBody>
      </p:sp>
    </p:spTree>
    <p:extLst>
      <p:ext uri="{BB962C8B-B14F-4D97-AF65-F5344CB8AC3E}">
        <p14:creationId xmlns:p14="http://schemas.microsoft.com/office/powerpoint/2010/main" val="3499462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700s to 1,000s</a:t>
            </a:r>
            <a:endParaRPr lang="en-US" dirty="0"/>
          </a:p>
        </p:txBody>
      </p:sp>
    </p:spTree>
    <p:extLst>
      <p:ext uri="{BB962C8B-B14F-4D97-AF65-F5344CB8AC3E}">
        <p14:creationId xmlns:p14="http://schemas.microsoft.com/office/powerpoint/2010/main" val="3121624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Muslim unity begins to weaken. Different groups fought each other </a:t>
            </a:r>
            <a:r>
              <a:rPr lang="en-US" dirty="0" smtClean="0"/>
              <a:t>leaving Al-</a:t>
            </a:r>
            <a:r>
              <a:rPr lang="en-US" dirty="0" err="1" smtClean="0"/>
              <a:t>Andalus</a:t>
            </a:r>
            <a:r>
              <a:rPr lang="en-US" dirty="0" smtClean="0"/>
              <a:t> (t</a:t>
            </a:r>
            <a:r>
              <a:rPr lang="en-US" dirty="0" smtClean="0"/>
              <a:t>he Iberian Peninsula governed </a:t>
            </a:r>
            <a:r>
              <a:rPr lang="en-US" dirty="0"/>
              <a:t>by </a:t>
            </a:r>
            <a:r>
              <a:rPr lang="en-US" dirty="0" smtClean="0"/>
              <a:t>Muslims) </a:t>
            </a:r>
            <a:r>
              <a:rPr lang="en-US" dirty="0" smtClean="0"/>
              <a:t> open to Christian attacks.</a:t>
            </a:r>
            <a:endParaRPr lang="en-US" dirty="0"/>
          </a:p>
        </p:txBody>
      </p:sp>
    </p:spTree>
    <p:extLst>
      <p:ext uri="{BB962C8B-B14F-4D97-AF65-F5344CB8AC3E}">
        <p14:creationId xmlns:p14="http://schemas.microsoft.com/office/powerpoint/2010/main" val="2570348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Castile, the largest the Spanish kingdoms,  defeats the Moors. This inspired other Christian kingdoms like Aragon and Portugal to join the fight. </a:t>
            </a:r>
            <a:endParaRPr lang="en-US" dirty="0"/>
          </a:p>
        </p:txBody>
      </p:sp>
    </p:spTree>
    <p:extLst>
      <p:ext uri="{BB962C8B-B14F-4D97-AF65-F5344CB8AC3E}">
        <p14:creationId xmlns:p14="http://schemas.microsoft.com/office/powerpoint/2010/main" val="134968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1085</a:t>
            </a:r>
            <a:endParaRPr lang="en-US" dirty="0"/>
          </a:p>
        </p:txBody>
      </p:sp>
    </p:spTree>
    <p:extLst>
      <p:ext uri="{BB962C8B-B14F-4D97-AF65-F5344CB8AC3E}">
        <p14:creationId xmlns:p14="http://schemas.microsoft.com/office/powerpoint/2010/main" val="2199349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1100s</a:t>
            </a:r>
            <a:endParaRPr lang="en-US" dirty="0"/>
          </a:p>
        </p:txBody>
      </p:sp>
    </p:spTree>
    <p:extLst>
      <p:ext uri="{BB962C8B-B14F-4D97-AF65-F5344CB8AC3E}">
        <p14:creationId xmlns:p14="http://schemas.microsoft.com/office/powerpoint/2010/main" val="3221465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Portugal became a separate country. </a:t>
            </a:r>
            <a:endParaRPr lang="en-US" dirty="0"/>
          </a:p>
        </p:txBody>
      </p:sp>
    </p:spTree>
    <p:extLst>
      <p:ext uri="{BB962C8B-B14F-4D97-AF65-F5344CB8AC3E}">
        <p14:creationId xmlns:p14="http://schemas.microsoft.com/office/powerpoint/2010/main" val="3898585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1140</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1586464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130425"/>
            <a:ext cx="7772400" cy="3203575"/>
          </a:xfrm>
        </p:spPr>
        <p:txBody>
          <a:bodyPr>
            <a:normAutofit fontScale="90000"/>
          </a:bodyPr>
          <a:lstStyle/>
          <a:p>
            <a:pPr algn="l"/>
            <a:r>
              <a:rPr lang="en-US" dirty="0" smtClean="0"/>
              <a:t>The Reconquista, the </a:t>
            </a:r>
            <a:r>
              <a:rPr lang="en-US" dirty="0" err="1" smtClean="0"/>
              <a:t>reconquest</a:t>
            </a:r>
            <a:r>
              <a:rPr lang="en-US" dirty="0" smtClean="0"/>
              <a:t> by Christian forces, was declared a success. Most of the Iberian Peninsula, except the state of Granada, was under Christian control. </a:t>
            </a:r>
            <a:endParaRPr lang="en-US" dirty="0"/>
          </a:p>
        </p:txBody>
      </p:sp>
    </p:spTree>
    <p:extLst>
      <p:ext uri="{BB962C8B-B14F-4D97-AF65-F5344CB8AC3E}">
        <p14:creationId xmlns:p14="http://schemas.microsoft.com/office/powerpoint/2010/main" val="2281848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1269</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960333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Prince Ferdinand and Princess Isabella become King and Queen. Together they rule all of Spain. </a:t>
            </a:r>
            <a:endParaRPr lang="en-US" dirty="0"/>
          </a:p>
        </p:txBody>
      </p:sp>
    </p:spTree>
    <p:extLst>
      <p:ext uri="{BB962C8B-B14F-4D97-AF65-F5344CB8AC3E}">
        <p14:creationId xmlns:p14="http://schemas.microsoft.com/office/powerpoint/2010/main" val="2922429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1479</a:t>
            </a:r>
            <a:endParaRPr lang="en-US" dirty="0"/>
          </a:p>
        </p:txBody>
      </p:sp>
    </p:spTree>
    <p:extLst>
      <p:ext uri="{BB962C8B-B14F-4D97-AF65-F5344CB8AC3E}">
        <p14:creationId xmlns:p14="http://schemas.microsoft.com/office/powerpoint/2010/main" val="2162200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81001"/>
            <a:ext cx="8534400" cy="6172200"/>
          </a:xfrm>
        </p:spPr>
        <p:txBody>
          <a:bodyPr>
            <a:normAutofit/>
          </a:bodyPr>
          <a:lstStyle/>
          <a:p>
            <a:pPr algn="l"/>
            <a:r>
              <a:rPr lang="en-US" dirty="0" smtClean="0"/>
              <a:t>King Ferdinand and Queen Isabella achieved unification of Spain. They expelled all Jews and Muslims. They used the Inquisition to rid the country of all non-Christians. The Inquisition was a Church court that punished those who did not obey Church teachings. Over 2,000 people were executed.</a:t>
            </a:r>
            <a:endParaRPr lang="en-US" dirty="0"/>
          </a:p>
        </p:txBody>
      </p:sp>
    </p:spTree>
    <p:extLst>
      <p:ext uri="{BB962C8B-B14F-4D97-AF65-F5344CB8AC3E}">
        <p14:creationId xmlns:p14="http://schemas.microsoft.com/office/powerpoint/2010/main" val="937465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1492</a:t>
            </a:r>
            <a:endParaRPr lang="en-US" dirty="0"/>
          </a:p>
        </p:txBody>
      </p:sp>
    </p:spTree>
    <p:extLst>
      <p:ext uri="{BB962C8B-B14F-4D97-AF65-F5344CB8AC3E}">
        <p14:creationId xmlns:p14="http://schemas.microsoft.com/office/powerpoint/2010/main" val="38242619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192</Words>
  <Application>Microsoft Office PowerPoint</Application>
  <PresentationFormat>On-screen Show (4:3)</PresentationFormat>
  <Paragraphs>14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Muslims controlled most of the Iberian Peninsula. The Muslim culture flourished as Muslims and Jewish scholars work together to make great strides in learning.  Small Christian kingdoms in territories north begin a 500 year military campaign to reconquer Muslim territories under Christian rule.   </vt:lpstr>
      <vt:lpstr>700s to 1,000s</vt:lpstr>
      <vt:lpstr>PowerPoint Presentation</vt:lpstr>
      <vt:lpstr>PowerPoint Presentation</vt:lpstr>
      <vt:lpstr>1085</vt:lpstr>
      <vt:lpstr>1100s</vt:lpstr>
      <vt:lpstr>PowerPoint Presentation</vt:lpstr>
      <vt:lpstr>1140</vt:lpstr>
      <vt:lpstr>The Reconquista, the reconquest by Christian forces, was declared a success. Most of the Iberian Peninsula, except the state of Granada, was under Christian control. </vt:lpstr>
      <vt:lpstr>1269</vt:lpstr>
      <vt:lpstr>PowerPoint Presentation</vt:lpstr>
      <vt:lpstr>1479</vt:lpstr>
      <vt:lpstr>King Ferdinand and Queen Isabella achieved unification of Spain. They expelled all Jews and Muslims. They used the Inquisition to rid the country of all non-Christians. The Inquisition was a Church court that punished those who did not obey Church teachings. Over 2,000 people were executed.</vt:lpstr>
      <vt:lpstr>1492</vt:lpstr>
    </vt:vector>
  </TitlesOfParts>
  <Company>WVUSD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Muslims controlled most of the Iberian Peninsula. The Muslim culture flourished as Muslims and Jewish scholars work together to make great strides in learning.  Small Christian kingdoms in territories north begin a 500 year military campaign to reconquer Muslim territories under Christian rule.</dc:title>
  <dc:creator>Josephine Schaller</dc:creator>
  <cp:lastModifiedBy>Josephine Schaller</cp:lastModifiedBy>
  <cp:revision>3</cp:revision>
  <dcterms:created xsi:type="dcterms:W3CDTF">2013-01-28T23:54:16Z</dcterms:created>
  <dcterms:modified xsi:type="dcterms:W3CDTF">2013-01-29T00:12:59Z</dcterms:modified>
</cp:coreProperties>
</file>