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485E4F-3B8B-4C40-B985-994757F4207A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B429659-D5C6-4E96-89A4-29E74E3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Encounters</a:t>
            </a:r>
            <a:r>
              <a:rPr lang="en-US" dirty="0" smtClean="0"/>
              <a:t> </a:t>
            </a:r>
            <a:r>
              <a:rPr lang="en-US" dirty="0" smtClean="0"/>
              <a:t>and Foundations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Ethos, Logos, Pathos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argument that appeals to a person’s sense of logic.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argument that appeals to a person’s emotions or passions.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expert opinion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</TotalTime>
  <Words>36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Encounters and Foundations</vt:lpstr>
      <vt:lpstr>Logos</vt:lpstr>
      <vt:lpstr>Pathos</vt:lpstr>
      <vt:lpstr>Ethos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Fathers and Foundations</dc:title>
  <dc:creator>Holly Johnson</dc:creator>
  <cp:lastModifiedBy>Holly Johnson</cp:lastModifiedBy>
  <cp:revision>3</cp:revision>
  <dcterms:created xsi:type="dcterms:W3CDTF">2010-09-10T07:19:33Z</dcterms:created>
  <dcterms:modified xsi:type="dcterms:W3CDTF">2010-09-10T07:30:09Z</dcterms:modified>
</cp:coreProperties>
</file>