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4"/>
  </p:notesMasterIdLst>
  <p:handoutMasterIdLst>
    <p:handoutMasterId r:id="rId45"/>
  </p:handoutMasterIdLst>
  <p:sldIdLst>
    <p:sldId id="258" r:id="rId2"/>
    <p:sldId id="263" r:id="rId3"/>
    <p:sldId id="264" r:id="rId4"/>
    <p:sldId id="265" r:id="rId5"/>
    <p:sldId id="269" r:id="rId6"/>
    <p:sldId id="266" r:id="rId7"/>
    <p:sldId id="267" r:id="rId8"/>
    <p:sldId id="268" r:id="rId9"/>
    <p:sldId id="270" r:id="rId10"/>
    <p:sldId id="276" r:id="rId11"/>
    <p:sldId id="275" r:id="rId12"/>
    <p:sldId id="271" r:id="rId13"/>
    <p:sldId id="272" r:id="rId14"/>
    <p:sldId id="273" r:id="rId15"/>
    <p:sldId id="274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6E34E-419D-430E-B802-9D31AC7B2A1B}" type="datetimeFigureOut">
              <a:rPr lang="en-US" smtClean="0"/>
              <a:t>7/24/2013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ACE769-25DB-425C-BE11-BD6C8EAC8B2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2EEAA-1DB0-48F1-A1E7-DA94FB1A6D14}" type="datetimeFigureOut">
              <a:rPr lang="en-US" smtClean="0"/>
              <a:t>7/24/2013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6ADA99-4998-47E2-9BE6-9051D512F61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ADA99-4998-47E2-9BE6-9051D512F61E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ADE9F-6A2A-45A9-93D9-EEF5148500C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32BF3-40A7-485B-8650-092A79EBD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ADE9F-6A2A-45A9-93D9-EEF5148500C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32BF3-40A7-485B-8650-092A79EBD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ADE9F-6A2A-45A9-93D9-EEF5148500C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32BF3-40A7-485B-8650-092A79EBD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ADE9F-6A2A-45A9-93D9-EEF5148500C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32BF3-40A7-485B-8650-092A79EBD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ADE9F-6A2A-45A9-93D9-EEF5148500C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32BF3-40A7-485B-8650-092A79EBD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ADE9F-6A2A-45A9-93D9-EEF5148500C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32BF3-40A7-485B-8650-092A79EBD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ADE9F-6A2A-45A9-93D9-EEF5148500C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32BF3-40A7-485B-8650-092A79EBD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ADE9F-6A2A-45A9-93D9-EEF5148500C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32BF3-40A7-485B-8650-092A79EBD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ADE9F-6A2A-45A9-93D9-EEF5148500C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32BF3-40A7-485B-8650-092A79EBD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ADE9F-6A2A-45A9-93D9-EEF5148500C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32BF3-40A7-485B-8650-092A79EBD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ADE9F-6A2A-45A9-93D9-EEF5148500C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32BF3-40A7-485B-8650-092A79EBD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ADE9F-6A2A-45A9-93D9-EEF5148500C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32BF3-40A7-485B-8650-092A79EBD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"/>
            <a:ext cx="5871654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799" y="3352800"/>
            <a:ext cx="587165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0"/>
            <a:ext cx="6172200" cy="341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352800"/>
            <a:ext cx="6172200" cy="339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905000" y="5029200"/>
            <a:ext cx="3886200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At the far end of town</a:t>
            </a:r>
            <a:br>
              <a:rPr lang="en-US" sz="1200" b="1" dirty="0" smtClean="0"/>
            </a:br>
            <a:r>
              <a:rPr lang="en-US" sz="1200" b="1" dirty="0" smtClean="0"/>
              <a:t>where the </a:t>
            </a:r>
            <a:r>
              <a:rPr lang="en-US" sz="1200" b="1" dirty="0" err="1" smtClean="0"/>
              <a:t>Grickle</a:t>
            </a:r>
            <a:r>
              <a:rPr lang="en-US" sz="1200" b="1" dirty="0" smtClean="0"/>
              <a:t>-grass grows</a:t>
            </a:r>
            <a:br>
              <a:rPr lang="en-US" sz="1200" b="1" dirty="0" smtClean="0"/>
            </a:br>
            <a:r>
              <a:rPr lang="en-US" sz="1200" b="1" dirty="0" smtClean="0"/>
              <a:t>and the wind smells slow-and-sour when it blows</a:t>
            </a:r>
            <a:br>
              <a:rPr lang="en-US" sz="1200" b="1" dirty="0" smtClean="0"/>
            </a:br>
            <a:r>
              <a:rPr lang="en-US" sz="1200" b="1" dirty="0" smtClean="0"/>
              <a:t>and no birds ever sing excepting old crows...</a:t>
            </a:r>
            <a:br>
              <a:rPr lang="en-US" sz="1200" b="1" dirty="0" smtClean="0"/>
            </a:br>
            <a:r>
              <a:rPr lang="en-US" sz="1200" b="1" dirty="0" smtClean="0"/>
              <a:t>is the Street of the Lifted </a:t>
            </a:r>
            <a:r>
              <a:rPr lang="en-US" sz="1200" b="1" dirty="0" err="1" smtClean="0"/>
              <a:t>Lorax</a:t>
            </a:r>
            <a:r>
              <a:rPr lang="en-US" sz="1200" b="1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0"/>
            <a:ext cx="5918071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429001"/>
            <a:ext cx="588818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981200" y="609600"/>
            <a:ext cx="3733800" cy="1169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And deep in the </a:t>
            </a:r>
            <a:r>
              <a:rPr lang="en-US" sz="1400" b="1" dirty="0" err="1" smtClean="0"/>
              <a:t>Grickle</a:t>
            </a:r>
            <a:r>
              <a:rPr lang="en-US" sz="1400" b="1" dirty="0" smtClean="0"/>
              <a:t>-grass, some people say,</a:t>
            </a:r>
            <a:br>
              <a:rPr lang="en-US" sz="1400" b="1" dirty="0" smtClean="0"/>
            </a:br>
            <a:r>
              <a:rPr lang="en-US" sz="1400" b="1" dirty="0" smtClean="0"/>
              <a:t>if you look deep enough you can still see, today,</a:t>
            </a:r>
            <a:br>
              <a:rPr lang="en-US" sz="1400" b="1" dirty="0" smtClean="0"/>
            </a:br>
            <a:r>
              <a:rPr lang="en-US" sz="1400" b="1" dirty="0" smtClean="0"/>
              <a:t>where the </a:t>
            </a:r>
            <a:r>
              <a:rPr lang="en-US" sz="1400" b="1" dirty="0" err="1" smtClean="0"/>
              <a:t>Lorax</a:t>
            </a:r>
            <a:r>
              <a:rPr lang="en-US" sz="1400" b="1" dirty="0" smtClean="0"/>
              <a:t> once stood</a:t>
            </a:r>
            <a:br>
              <a:rPr lang="en-US" sz="1400" b="1" dirty="0" smtClean="0"/>
            </a:br>
            <a:r>
              <a:rPr lang="en-US" sz="1400" b="1" dirty="0" smtClean="0"/>
              <a:t>just as long as it could</a:t>
            </a:r>
            <a:br>
              <a:rPr lang="en-US" sz="1400" b="1" dirty="0" smtClean="0"/>
            </a:br>
            <a:r>
              <a:rPr lang="en-US" sz="1400" b="1" dirty="0" smtClean="0"/>
              <a:t>before somebody lifted the </a:t>
            </a:r>
            <a:r>
              <a:rPr lang="en-US" sz="1400" b="1" dirty="0" err="1" smtClean="0"/>
              <a:t>Lorax</a:t>
            </a:r>
            <a:r>
              <a:rPr lang="en-US" sz="1400" b="1" dirty="0" smtClean="0"/>
              <a:t> away</a:t>
            </a:r>
            <a:r>
              <a:rPr lang="en-US" sz="1400" b="1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8998" y="-1"/>
            <a:ext cx="5153802" cy="6895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209800" y="4953000"/>
            <a:ext cx="4495800" cy="13849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What </a:t>
            </a:r>
            <a:r>
              <a:rPr lang="en-US" sz="1400" b="1" i="1" dirty="0" smtClean="0"/>
              <a:t>was</a:t>
            </a:r>
            <a:r>
              <a:rPr lang="en-US" sz="1400" b="1" dirty="0" smtClean="0"/>
              <a:t> the </a:t>
            </a:r>
            <a:r>
              <a:rPr lang="en-US" sz="1400" b="1" dirty="0" err="1" smtClean="0"/>
              <a:t>Lorax</a:t>
            </a:r>
            <a:r>
              <a:rPr lang="en-US" sz="1400" b="1" dirty="0" smtClean="0"/>
              <a:t>?</a:t>
            </a:r>
            <a:br>
              <a:rPr lang="en-US" sz="1400" b="1" dirty="0" smtClean="0"/>
            </a:br>
            <a:r>
              <a:rPr lang="en-US" sz="1400" b="1" dirty="0" smtClean="0"/>
              <a:t>And why was it there?</a:t>
            </a:r>
            <a:br>
              <a:rPr lang="en-US" sz="1400" b="1" dirty="0" smtClean="0"/>
            </a:br>
            <a:r>
              <a:rPr lang="en-US" sz="1400" b="1" dirty="0" smtClean="0"/>
              <a:t>And why was it lifted and taken somewhere</a:t>
            </a:r>
            <a:br>
              <a:rPr lang="en-US" sz="1400" b="1" dirty="0" smtClean="0"/>
            </a:br>
            <a:r>
              <a:rPr lang="en-US" sz="1400" b="1" dirty="0" smtClean="0"/>
              <a:t>from the far end of town where the </a:t>
            </a:r>
            <a:r>
              <a:rPr lang="en-US" sz="1400" b="1" dirty="0" err="1" smtClean="0"/>
              <a:t>Grickle</a:t>
            </a:r>
            <a:r>
              <a:rPr lang="en-US" sz="1400" b="1" dirty="0" smtClean="0"/>
              <a:t>-grass grows?</a:t>
            </a:r>
            <a:br>
              <a:rPr lang="en-US" sz="1400" b="1" dirty="0" smtClean="0"/>
            </a:br>
            <a:r>
              <a:rPr lang="en-US" sz="1400" b="1" dirty="0" smtClean="0"/>
              <a:t>The old Once-</a:t>
            </a:r>
            <a:r>
              <a:rPr lang="en-US" sz="1400" b="1" dirty="0" err="1" smtClean="0"/>
              <a:t>ler</a:t>
            </a:r>
            <a:r>
              <a:rPr lang="en-US" sz="1400" b="1" dirty="0" smtClean="0"/>
              <a:t> still lives here.</a:t>
            </a:r>
            <a:br>
              <a:rPr lang="en-US" sz="1400" b="1" dirty="0" smtClean="0"/>
            </a:br>
            <a:r>
              <a:rPr lang="en-US" sz="1400" b="1" dirty="0" smtClean="0"/>
              <a:t>Ask him. </a:t>
            </a:r>
            <a:r>
              <a:rPr lang="en-US" sz="1400" b="1" i="1" dirty="0" smtClean="0"/>
              <a:t>He</a:t>
            </a:r>
            <a:r>
              <a:rPr lang="en-US" sz="1400" b="1" dirty="0" smtClean="0"/>
              <a:t> knows</a:t>
            </a:r>
            <a:r>
              <a:rPr lang="en-US" sz="1400" b="1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4226767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267200" y="304800"/>
            <a:ext cx="4724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You won't see the Once-</a:t>
            </a:r>
            <a:r>
              <a:rPr lang="en-US" b="1" dirty="0" err="1" smtClean="0"/>
              <a:t>ler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Don't knock on his door.</a:t>
            </a:r>
          </a:p>
          <a:p>
            <a:r>
              <a:rPr lang="en-US" b="1" dirty="0" smtClean="0"/>
              <a:t>He stays in his </a:t>
            </a:r>
            <a:r>
              <a:rPr lang="en-US" b="1" dirty="0" err="1" smtClean="0"/>
              <a:t>Lerkim</a:t>
            </a:r>
            <a:r>
              <a:rPr lang="en-US" b="1" dirty="0" smtClean="0"/>
              <a:t> on top of</a:t>
            </a:r>
          </a:p>
          <a:p>
            <a:r>
              <a:rPr lang="en-US" b="1" dirty="0" smtClean="0"/>
              <a:t>his store.</a:t>
            </a:r>
          </a:p>
          <a:p>
            <a:r>
              <a:rPr lang="en-US" b="1" dirty="0" smtClean="0"/>
              <a:t>He lurks in his </a:t>
            </a:r>
            <a:r>
              <a:rPr lang="en-US" b="1" dirty="0" err="1" smtClean="0"/>
              <a:t>Lerkim</a:t>
            </a:r>
            <a:r>
              <a:rPr lang="en-US" b="1" dirty="0" smtClean="0"/>
              <a:t>, cold</a:t>
            </a:r>
          </a:p>
          <a:p>
            <a:r>
              <a:rPr lang="en-US" b="1" dirty="0" smtClean="0"/>
              <a:t>under the roof,</a:t>
            </a:r>
          </a:p>
          <a:p>
            <a:r>
              <a:rPr lang="en-US" b="1" dirty="0" smtClean="0"/>
              <a:t>where he makes his own clothes</a:t>
            </a:r>
          </a:p>
          <a:p>
            <a:r>
              <a:rPr lang="en-US" b="1" dirty="0" smtClean="0"/>
              <a:t>out of miff-</a:t>
            </a:r>
            <a:r>
              <a:rPr lang="en-US" b="1" dirty="0" err="1" smtClean="0"/>
              <a:t>muffered</a:t>
            </a:r>
            <a:r>
              <a:rPr lang="en-US" b="1" dirty="0" smtClean="0"/>
              <a:t> </a:t>
            </a:r>
            <a:r>
              <a:rPr lang="en-US" b="1" dirty="0" err="1" smtClean="0"/>
              <a:t>moof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And on special dank midnights in</a:t>
            </a:r>
          </a:p>
          <a:p>
            <a:r>
              <a:rPr lang="en-US" b="1" dirty="0" smtClean="0"/>
              <a:t>August,</a:t>
            </a:r>
          </a:p>
          <a:p>
            <a:r>
              <a:rPr lang="en-US" b="1" dirty="0" smtClean="0"/>
              <a:t>he peeks out of the shutters</a:t>
            </a:r>
          </a:p>
          <a:p>
            <a:r>
              <a:rPr lang="en-US" b="1" dirty="0" smtClean="0"/>
              <a:t>and sometimes he speaks</a:t>
            </a:r>
          </a:p>
          <a:p>
            <a:r>
              <a:rPr lang="en-US" b="1" dirty="0" smtClean="0"/>
              <a:t>and tells how the </a:t>
            </a:r>
            <a:r>
              <a:rPr lang="en-US" b="1" dirty="0" err="1" smtClean="0"/>
              <a:t>Lorax</a:t>
            </a:r>
            <a:r>
              <a:rPr lang="en-US" b="1" dirty="0" smtClean="0"/>
              <a:t> was lifted</a:t>
            </a:r>
          </a:p>
          <a:p>
            <a:r>
              <a:rPr lang="en-US" b="1" dirty="0" smtClean="0"/>
              <a:t>away.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1530" y="304800"/>
            <a:ext cx="458247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752600" y="1295400"/>
            <a:ext cx="2438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He'll tell you, perhaps…</a:t>
            </a:r>
          </a:p>
          <a:p>
            <a:r>
              <a:rPr lang="en-US" b="1" dirty="0" smtClean="0"/>
              <a:t>If you're willing to pay.</a:t>
            </a:r>
          </a:p>
          <a:p>
            <a:r>
              <a:rPr lang="en-US" b="1" dirty="0" smtClean="0"/>
              <a:t>On the end of a rope</a:t>
            </a:r>
          </a:p>
          <a:p>
            <a:r>
              <a:rPr lang="en-US" b="1" dirty="0" smtClean="0"/>
              <a:t>he lets down a tin pail</a:t>
            </a:r>
          </a:p>
          <a:p>
            <a:r>
              <a:rPr lang="en-US" b="1" dirty="0" smtClean="0"/>
              <a:t>and you have to toss in fifteen</a:t>
            </a:r>
          </a:p>
          <a:p>
            <a:r>
              <a:rPr lang="en-US" b="1" dirty="0" smtClean="0"/>
              <a:t>cents</a:t>
            </a:r>
          </a:p>
          <a:p>
            <a:r>
              <a:rPr lang="en-US" b="1" dirty="0" smtClean="0"/>
              <a:t>and a nail</a:t>
            </a:r>
          </a:p>
          <a:p>
            <a:r>
              <a:rPr lang="en-US" b="1" dirty="0" smtClean="0"/>
              <a:t>and the shell of a great-</a:t>
            </a:r>
            <a:r>
              <a:rPr lang="en-US" b="1" dirty="0" err="1" smtClean="0"/>
              <a:t>greatgreatgrandfather</a:t>
            </a:r>
            <a:endParaRPr lang="en-US" b="1" dirty="0" smtClean="0"/>
          </a:p>
          <a:p>
            <a:r>
              <a:rPr lang="en-US" b="1" dirty="0" smtClean="0"/>
              <a:t>snail.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5172075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28800" y="3810000"/>
            <a:ext cx="533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Then he pulls up the pail,</a:t>
            </a:r>
          </a:p>
          <a:p>
            <a:r>
              <a:rPr lang="en-US" b="1" dirty="0" smtClean="0"/>
              <a:t>makes a most careful count</a:t>
            </a:r>
          </a:p>
          <a:p>
            <a:r>
              <a:rPr lang="en-US" b="1" dirty="0" smtClean="0"/>
              <a:t>to see if you've paid him</a:t>
            </a:r>
          </a:p>
          <a:p>
            <a:r>
              <a:rPr lang="en-US" b="1" dirty="0" smtClean="0"/>
              <a:t>the proper amount.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2133600"/>
            <a:ext cx="3962400" cy="436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209800" y="4572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he hides what you paid him</a:t>
            </a:r>
          </a:p>
          <a:p>
            <a:r>
              <a:rPr lang="en-US" b="1" dirty="0" smtClean="0"/>
              <a:t>away in his </a:t>
            </a:r>
            <a:r>
              <a:rPr lang="en-US" b="1" dirty="0" err="1" smtClean="0"/>
              <a:t>Snuvv</a:t>
            </a:r>
            <a:r>
              <a:rPr lang="en-US" b="1" dirty="0" smtClean="0"/>
              <a:t>,</a:t>
            </a:r>
          </a:p>
          <a:p>
            <a:r>
              <a:rPr lang="en-US" b="1" dirty="0" smtClean="0"/>
              <a:t>his secret strange hole</a:t>
            </a:r>
          </a:p>
          <a:p>
            <a:r>
              <a:rPr lang="en-US" b="1" dirty="0" smtClean="0"/>
              <a:t>in his </a:t>
            </a:r>
            <a:r>
              <a:rPr lang="en-US" b="1" dirty="0" err="1" smtClean="0"/>
              <a:t>gruvvulous</a:t>
            </a:r>
            <a:r>
              <a:rPr lang="en-US" b="1" dirty="0" smtClean="0"/>
              <a:t> glove.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7200"/>
            <a:ext cx="4490357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495800" y="533400"/>
            <a:ext cx="3810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Then he grunts, "I will call you</a:t>
            </a:r>
          </a:p>
          <a:p>
            <a:r>
              <a:rPr lang="en-US" b="1" dirty="0" smtClean="0"/>
              <a:t>by Whisper-ma-Phone,</a:t>
            </a:r>
          </a:p>
          <a:p>
            <a:r>
              <a:rPr lang="en-US" b="1" dirty="0" smtClean="0"/>
              <a:t>for the secrets I tell are for your</a:t>
            </a:r>
          </a:p>
          <a:p>
            <a:r>
              <a:rPr lang="en-US" b="1" dirty="0" smtClean="0"/>
              <a:t>ears alone."</a:t>
            </a:r>
          </a:p>
          <a:p>
            <a:r>
              <a:rPr lang="en-US" b="1" dirty="0" smtClean="0"/>
              <a:t>SLUPP!</a:t>
            </a:r>
          </a:p>
          <a:p>
            <a:r>
              <a:rPr lang="en-US" b="1" dirty="0" smtClean="0"/>
              <a:t>Down </a:t>
            </a:r>
            <a:r>
              <a:rPr lang="en-US" b="1" dirty="0" err="1" smtClean="0"/>
              <a:t>slupps</a:t>
            </a:r>
            <a:r>
              <a:rPr lang="en-US" b="1" dirty="0" smtClean="0"/>
              <a:t> the Whisper-ma-</a:t>
            </a:r>
          </a:p>
          <a:p>
            <a:r>
              <a:rPr lang="en-US" b="1" dirty="0" smtClean="0"/>
              <a:t>Phone to your ear</a:t>
            </a:r>
          </a:p>
          <a:p>
            <a:r>
              <a:rPr lang="en-US" b="1" dirty="0" smtClean="0"/>
              <a:t>and the old Once-</a:t>
            </a:r>
            <a:r>
              <a:rPr lang="en-US" b="1" dirty="0" err="1" smtClean="0"/>
              <a:t>ler's</a:t>
            </a:r>
            <a:r>
              <a:rPr lang="en-US" b="1" dirty="0" smtClean="0"/>
              <a:t> whispers</a:t>
            </a:r>
          </a:p>
          <a:p>
            <a:r>
              <a:rPr lang="en-US" b="1" dirty="0" smtClean="0"/>
              <a:t>are not very clear,</a:t>
            </a:r>
          </a:p>
          <a:p>
            <a:r>
              <a:rPr lang="en-US" b="1" dirty="0" smtClean="0"/>
              <a:t>since they have to come down</a:t>
            </a:r>
          </a:p>
          <a:p>
            <a:r>
              <a:rPr lang="en-US" b="1" dirty="0" smtClean="0"/>
              <a:t>through a </a:t>
            </a:r>
            <a:r>
              <a:rPr lang="en-US" b="1" dirty="0" err="1" smtClean="0"/>
              <a:t>snergelly</a:t>
            </a:r>
            <a:r>
              <a:rPr lang="en-US" b="1" dirty="0" smtClean="0"/>
              <a:t> hose,</a:t>
            </a:r>
          </a:p>
          <a:p>
            <a:r>
              <a:rPr lang="en-US" b="1" dirty="0" smtClean="0"/>
              <a:t>and he sounds</a:t>
            </a:r>
          </a:p>
          <a:p>
            <a:r>
              <a:rPr lang="en-US" b="1" dirty="0" smtClean="0"/>
              <a:t>as if he had</a:t>
            </a:r>
          </a:p>
          <a:p>
            <a:r>
              <a:rPr lang="en-US" b="1" dirty="0" smtClean="0"/>
              <a:t>smallish bees up his nose.</a:t>
            </a:r>
          </a:p>
          <a:p>
            <a:r>
              <a:rPr lang="en-US" b="1" dirty="0" smtClean="0"/>
              <a:t>"Now I'll tell you," he says, with</a:t>
            </a:r>
          </a:p>
          <a:p>
            <a:r>
              <a:rPr lang="en-US" b="1" dirty="0" smtClean="0"/>
              <a:t>his teeth sounding gray,</a:t>
            </a:r>
          </a:p>
          <a:p>
            <a:r>
              <a:rPr lang="en-US" b="1" dirty="0" smtClean="0"/>
              <a:t>"how the </a:t>
            </a:r>
            <a:r>
              <a:rPr lang="en-US" b="1" dirty="0" err="1" smtClean="0"/>
              <a:t>Lorax</a:t>
            </a:r>
            <a:r>
              <a:rPr lang="en-US" b="1" dirty="0" smtClean="0"/>
              <a:t> got lifted and</a:t>
            </a:r>
          </a:p>
          <a:p>
            <a:r>
              <a:rPr lang="en-US" b="1" dirty="0" smtClean="0"/>
              <a:t>taken away…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3400"/>
            <a:ext cx="4572000" cy="5934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533400"/>
            <a:ext cx="4572000" cy="596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914400" y="1066800"/>
            <a:ext cx="3657600" cy="2015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Way back in the days when the grass was still green</a:t>
            </a:r>
            <a:br>
              <a:rPr lang="en-US" sz="1200" b="1" dirty="0" smtClean="0"/>
            </a:br>
            <a:r>
              <a:rPr lang="en-US" sz="1200" b="1" dirty="0" smtClean="0"/>
              <a:t>and the pond was still wet</a:t>
            </a:r>
            <a:br>
              <a:rPr lang="en-US" sz="1200" b="1" dirty="0" smtClean="0"/>
            </a:br>
            <a:r>
              <a:rPr lang="en-US" sz="1200" b="1" dirty="0" smtClean="0"/>
              <a:t>and the clouds were still clean,</a:t>
            </a:r>
            <a:br>
              <a:rPr lang="en-US" sz="1200" b="1" dirty="0" smtClean="0"/>
            </a:br>
            <a:r>
              <a:rPr lang="en-US" sz="1200" b="1" dirty="0" smtClean="0"/>
              <a:t>and the song of the </a:t>
            </a:r>
            <a:r>
              <a:rPr lang="en-US" sz="1200" b="1" dirty="0" err="1" smtClean="0"/>
              <a:t>Swomee</a:t>
            </a:r>
            <a:r>
              <a:rPr lang="en-US" sz="1200" b="1" dirty="0" smtClean="0"/>
              <a:t>-Swans rang out in space...</a:t>
            </a:r>
            <a:br>
              <a:rPr lang="en-US" sz="1200" b="1" dirty="0" smtClean="0"/>
            </a:br>
            <a:r>
              <a:rPr lang="en-US" sz="1200" b="1" dirty="0" smtClean="0"/>
              <a:t>one morning, I came to this glorious place.</a:t>
            </a:r>
            <a:br>
              <a:rPr lang="en-US" sz="1200" b="1" dirty="0" smtClean="0"/>
            </a:br>
            <a:r>
              <a:rPr lang="en-US" sz="1200" b="1" dirty="0" smtClean="0"/>
              <a:t>And I first saw the trees!</a:t>
            </a:r>
            <a:br>
              <a:rPr lang="en-US" sz="1200" b="1" dirty="0" smtClean="0"/>
            </a:br>
            <a:r>
              <a:rPr lang="en-US" sz="1200" b="1" dirty="0" smtClean="0"/>
              <a:t>The </a:t>
            </a:r>
            <a:r>
              <a:rPr lang="en-US" sz="1200" b="1" dirty="0" err="1" smtClean="0"/>
              <a:t>Truffula</a:t>
            </a:r>
            <a:r>
              <a:rPr lang="en-US" sz="1200" b="1" dirty="0" smtClean="0"/>
              <a:t> Trees!</a:t>
            </a:r>
            <a:br>
              <a:rPr lang="en-US" sz="1200" b="1" dirty="0" smtClean="0"/>
            </a:br>
            <a:r>
              <a:rPr lang="en-US" sz="1200" b="1" dirty="0" smtClean="0"/>
              <a:t>The bright-colored tufts of the </a:t>
            </a:r>
            <a:r>
              <a:rPr lang="en-US" sz="1200" b="1" dirty="0" err="1" smtClean="0"/>
              <a:t>Truffula</a:t>
            </a:r>
            <a:r>
              <a:rPr lang="en-US" sz="1200" b="1" dirty="0" smtClean="0"/>
              <a:t> Trees!</a:t>
            </a:r>
            <a:br>
              <a:rPr lang="en-US" sz="1200" b="1" dirty="0" smtClean="0"/>
            </a:br>
            <a:r>
              <a:rPr lang="en-US" sz="1200" b="1" dirty="0" smtClean="0"/>
              <a:t>Mile after mile in the fresh morning breeze.</a:t>
            </a:r>
            <a:endParaRPr lang="en-US" sz="1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199" y="-2059"/>
            <a:ext cx="5180045" cy="6860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048000" y="5029200"/>
            <a:ext cx="3886200" cy="73866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And, under the trees, I saw Brown Bar-</a:t>
            </a:r>
            <a:r>
              <a:rPr lang="en-US" sz="1400" b="1" dirty="0" err="1" smtClean="0"/>
              <a:t>ba</a:t>
            </a:r>
            <a:r>
              <a:rPr lang="en-US" sz="1400" b="1" dirty="0" smtClean="0"/>
              <a:t>-loots</a:t>
            </a:r>
            <a:br>
              <a:rPr lang="en-US" sz="1400" b="1" dirty="0" smtClean="0"/>
            </a:br>
            <a:r>
              <a:rPr lang="en-US" sz="1400" b="1" dirty="0" smtClean="0"/>
              <a:t>frisking about in their Bar-</a:t>
            </a:r>
            <a:r>
              <a:rPr lang="en-US" sz="1400" b="1" dirty="0" err="1" smtClean="0"/>
              <a:t>ba</a:t>
            </a:r>
            <a:r>
              <a:rPr lang="en-US" sz="1400" b="1" dirty="0" smtClean="0"/>
              <a:t>-loot suits</a:t>
            </a:r>
            <a:br>
              <a:rPr lang="en-US" sz="1400" b="1" dirty="0" smtClean="0"/>
            </a:br>
            <a:r>
              <a:rPr lang="en-US" sz="1400" b="1" dirty="0" smtClean="0"/>
              <a:t>as they played in the shade and ate </a:t>
            </a:r>
            <a:r>
              <a:rPr lang="en-US" sz="1400" b="1" dirty="0" err="1" smtClean="0"/>
              <a:t>Truffula</a:t>
            </a:r>
            <a:r>
              <a:rPr lang="en-US" sz="1400" b="1" dirty="0" smtClean="0"/>
              <a:t> fruits.</a:t>
            </a:r>
            <a:endParaRPr lang="en-US" sz="1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-37190"/>
            <a:ext cx="5153803" cy="6895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200400" y="1600200"/>
            <a:ext cx="2819400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From the </a:t>
            </a:r>
            <a:r>
              <a:rPr lang="en-US" sz="1400" b="1" dirty="0" err="1" smtClean="0"/>
              <a:t>rippulous</a:t>
            </a:r>
            <a:r>
              <a:rPr lang="en-US" sz="1400" b="1" dirty="0" smtClean="0"/>
              <a:t> pond</a:t>
            </a:r>
            <a:br>
              <a:rPr lang="en-US" sz="1400" b="1" dirty="0" smtClean="0"/>
            </a:br>
            <a:r>
              <a:rPr lang="en-US" sz="1400" b="1" dirty="0" smtClean="0"/>
              <a:t>came the comfortable sound</a:t>
            </a:r>
            <a:br>
              <a:rPr lang="en-US" sz="1400" b="1" dirty="0" smtClean="0"/>
            </a:br>
            <a:r>
              <a:rPr lang="en-US" sz="1400" b="1" dirty="0" smtClean="0"/>
              <a:t>of the Humming-Fish humming</a:t>
            </a:r>
            <a:br>
              <a:rPr lang="en-US" sz="1400" b="1" dirty="0" smtClean="0"/>
            </a:br>
            <a:r>
              <a:rPr lang="en-US" sz="1400" b="1" dirty="0" smtClean="0"/>
              <a:t>while splashing around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5176558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810000" y="4419600"/>
            <a:ext cx="3200400" cy="203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But those </a:t>
            </a:r>
            <a:r>
              <a:rPr lang="en-US" sz="1400" b="1" i="1" dirty="0" smtClean="0"/>
              <a:t>trees!</a:t>
            </a:r>
            <a:r>
              <a:rPr lang="en-US" sz="1400" b="1" dirty="0" smtClean="0"/>
              <a:t> Those </a:t>
            </a:r>
            <a:r>
              <a:rPr lang="en-US" sz="1400" b="1" i="1" dirty="0" smtClean="0"/>
              <a:t>trees!</a:t>
            </a: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i="1" dirty="0" smtClean="0"/>
              <a:t>Those </a:t>
            </a:r>
            <a:r>
              <a:rPr lang="en-US" sz="1400" b="1" i="1" dirty="0" err="1" smtClean="0"/>
              <a:t>Truffula</a:t>
            </a:r>
            <a:r>
              <a:rPr lang="en-US" sz="1400" b="1" i="1" dirty="0" smtClean="0"/>
              <a:t> Trees!</a:t>
            </a: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All my life I'd been searching</a:t>
            </a:r>
            <a:br>
              <a:rPr lang="en-US" sz="1400" b="1" dirty="0" smtClean="0"/>
            </a:br>
            <a:r>
              <a:rPr lang="en-US" sz="1400" b="1" dirty="0" smtClean="0"/>
              <a:t>for trees such as these.</a:t>
            </a:r>
            <a:br>
              <a:rPr lang="en-US" sz="1400" b="1" dirty="0" smtClean="0"/>
            </a:br>
            <a:r>
              <a:rPr lang="en-US" sz="1400" b="1" dirty="0" smtClean="0"/>
              <a:t>The touch of their tufts</a:t>
            </a:r>
            <a:br>
              <a:rPr lang="en-US" sz="1400" b="1" dirty="0" smtClean="0"/>
            </a:br>
            <a:r>
              <a:rPr lang="en-US" sz="1400" b="1" dirty="0" smtClean="0"/>
              <a:t>was much softer than silk.</a:t>
            </a:r>
            <a:br>
              <a:rPr lang="en-US" sz="1400" b="1" dirty="0" smtClean="0"/>
            </a:br>
            <a:r>
              <a:rPr lang="en-US" sz="1400" b="1" dirty="0" smtClean="0"/>
              <a:t>And they had the sweet smell</a:t>
            </a:r>
            <a:br>
              <a:rPr lang="en-US" sz="1400" b="1" dirty="0" smtClean="0"/>
            </a:br>
            <a:r>
              <a:rPr lang="en-US" sz="1400" b="1" dirty="0" smtClean="0"/>
              <a:t>of fresh butterfly milk.</a:t>
            </a:r>
            <a:br>
              <a:rPr lang="en-US" sz="1400" b="1" dirty="0" smtClean="0"/>
            </a:br>
            <a:endParaRPr lang="en-US" sz="1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1" y="-5736"/>
            <a:ext cx="4872728" cy="6863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743200" y="1752600"/>
            <a:ext cx="2057400" cy="1169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 felt a great leaping</a:t>
            </a:r>
            <a:br>
              <a:rPr lang="en-US" sz="1400" b="1" dirty="0" smtClean="0"/>
            </a:br>
            <a:r>
              <a:rPr lang="en-US" sz="1400" b="1" dirty="0" smtClean="0"/>
              <a:t>of joy in my heart.</a:t>
            </a:r>
            <a:br>
              <a:rPr lang="en-US" sz="1400" b="1" dirty="0" smtClean="0"/>
            </a:br>
            <a:r>
              <a:rPr lang="en-US" sz="1400" b="1" dirty="0" smtClean="0"/>
              <a:t>I knew just what I'd do!</a:t>
            </a:r>
            <a:br>
              <a:rPr lang="en-US" sz="1400" b="1" dirty="0" smtClean="0"/>
            </a:br>
            <a:r>
              <a:rPr lang="en-US" sz="1400" b="1" dirty="0" smtClean="0"/>
              <a:t>I unloaded my cart.</a:t>
            </a:r>
            <a:br>
              <a:rPr lang="en-US" sz="1400" b="1" dirty="0" smtClean="0"/>
            </a:br>
            <a:endParaRPr lang="en-US" sz="14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0"/>
            <a:ext cx="52659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514600" y="5181600"/>
            <a:ext cx="4648200" cy="116955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In no time at all, I had built a small shop.</a:t>
            </a:r>
            <a:br>
              <a:rPr lang="en-US" sz="1400" b="1" dirty="0" smtClean="0"/>
            </a:br>
            <a:r>
              <a:rPr lang="en-US" sz="1400" b="1" dirty="0" smtClean="0"/>
              <a:t>Then I chopped down a </a:t>
            </a:r>
            <a:r>
              <a:rPr lang="en-US" sz="1400" b="1" dirty="0" err="1" smtClean="0"/>
              <a:t>Truffula</a:t>
            </a:r>
            <a:r>
              <a:rPr lang="en-US" sz="1400" b="1" dirty="0" smtClean="0"/>
              <a:t> Tree with one chop.</a:t>
            </a:r>
            <a:br>
              <a:rPr lang="en-US" sz="1400" b="1" dirty="0" smtClean="0"/>
            </a:br>
            <a:r>
              <a:rPr lang="en-US" sz="1400" b="1" dirty="0" smtClean="0"/>
              <a:t>And with great skillful skill and with great speedy speed,</a:t>
            </a:r>
            <a:br>
              <a:rPr lang="en-US" sz="1400" b="1" dirty="0" smtClean="0"/>
            </a:br>
            <a:r>
              <a:rPr lang="en-US" sz="1400" b="1" dirty="0" smtClean="0"/>
              <a:t>I took the soft tuft, and I knitted a </a:t>
            </a:r>
            <a:r>
              <a:rPr lang="en-US" sz="1400" b="1" dirty="0" err="1" smtClean="0"/>
              <a:t>Thneed</a:t>
            </a:r>
            <a:r>
              <a:rPr lang="en-US" sz="1400" b="1" dirty="0" smtClean="0"/>
              <a:t>!</a:t>
            </a:r>
            <a:br>
              <a:rPr lang="en-US" sz="1400" b="1" dirty="0" smtClean="0"/>
            </a:br>
            <a:endParaRPr lang="en-US" sz="14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3736"/>
            <a:ext cx="5336908" cy="6854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743200" y="5029200"/>
            <a:ext cx="4267200" cy="116955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The instant I'd finished, I heard a </a:t>
            </a:r>
            <a:r>
              <a:rPr lang="en-US" sz="1400" b="1" i="1" dirty="0" err="1" smtClean="0"/>
              <a:t>ga-Zump</a:t>
            </a:r>
            <a:r>
              <a:rPr lang="en-US" sz="1400" b="1" i="1" dirty="0" smtClean="0"/>
              <a:t>!</a:t>
            </a: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I looked.</a:t>
            </a:r>
            <a:br>
              <a:rPr lang="en-US" sz="1400" b="1" dirty="0" smtClean="0"/>
            </a:br>
            <a:r>
              <a:rPr lang="en-US" sz="1400" b="1" dirty="0" smtClean="0"/>
              <a:t>I saw something pop out of the stump</a:t>
            </a:r>
            <a:br>
              <a:rPr lang="en-US" sz="1400" b="1" dirty="0" smtClean="0"/>
            </a:br>
            <a:r>
              <a:rPr lang="en-US" sz="1400" b="1" dirty="0" smtClean="0"/>
              <a:t>of the tree I'd chopped down. It was sort of a man.</a:t>
            </a:r>
            <a:br>
              <a:rPr lang="en-US" sz="1400" b="1" dirty="0" smtClean="0"/>
            </a:br>
            <a:r>
              <a:rPr lang="en-US" sz="1400" b="1" dirty="0" smtClean="0"/>
              <a:t>Describe him?... That's hard. I don't know if I can</a:t>
            </a:r>
            <a:r>
              <a:rPr lang="en-US" sz="1400" b="1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6494" y="0"/>
            <a:ext cx="509101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124200" y="5257800"/>
            <a:ext cx="2743200" cy="95410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He was </a:t>
            </a:r>
            <a:r>
              <a:rPr lang="en-US" sz="1400" b="1" dirty="0" err="1" smtClean="0"/>
              <a:t>shortish</a:t>
            </a:r>
            <a:r>
              <a:rPr lang="en-US" sz="1400" b="1" dirty="0" smtClean="0"/>
              <a:t>. And </a:t>
            </a:r>
            <a:r>
              <a:rPr lang="en-US" sz="1400" b="1" dirty="0" err="1" smtClean="0"/>
              <a:t>oldish</a:t>
            </a:r>
            <a:r>
              <a:rPr lang="en-US" sz="1400" b="1" dirty="0" smtClean="0"/>
              <a:t>.</a:t>
            </a:r>
            <a:br>
              <a:rPr lang="en-US" sz="1400" b="1" dirty="0" smtClean="0"/>
            </a:br>
            <a:r>
              <a:rPr lang="en-US" sz="1400" b="1" dirty="0" smtClean="0"/>
              <a:t>And brownish. And mossy.</a:t>
            </a:r>
            <a:br>
              <a:rPr lang="en-US" sz="1400" b="1" dirty="0" smtClean="0"/>
            </a:br>
            <a:r>
              <a:rPr lang="en-US" sz="1400" b="1" dirty="0" smtClean="0"/>
              <a:t>And he spoke with a voice</a:t>
            </a:r>
            <a:br>
              <a:rPr lang="en-US" sz="1400" b="1" dirty="0" smtClean="0"/>
            </a:br>
            <a:r>
              <a:rPr lang="en-US" sz="1400" b="1" dirty="0" smtClean="0"/>
              <a:t>that was </a:t>
            </a:r>
            <a:r>
              <a:rPr lang="en-US" sz="1400" b="1" dirty="0" err="1" smtClean="0"/>
              <a:t>sharpish</a:t>
            </a:r>
            <a:r>
              <a:rPr lang="en-US" sz="1400" b="1" dirty="0" smtClean="0"/>
              <a:t> and bossy.</a:t>
            </a:r>
            <a:endParaRPr lang="en-US" sz="14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0"/>
            <a:ext cx="54411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28800" y="1295400"/>
            <a:ext cx="4572000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"Mister!" he said with a </a:t>
            </a:r>
            <a:r>
              <a:rPr lang="en-US" sz="1400" b="1" dirty="0" err="1" smtClean="0"/>
              <a:t>sawdusty</a:t>
            </a:r>
            <a:r>
              <a:rPr lang="en-US" sz="1400" b="1" dirty="0" smtClean="0"/>
              <a:t> sneeze,</a:t>
            </a:r>
            <a:br>
              <a:rPr lang="en-US" sz="1400" b="1" dirty="0" smtClean="0"/>
            </a:br>
            <a:r>
              <a:rPr lang="en-US" sz="1400" b="1" dirty="0" smtClean="0"/>
              <a:t>"I am the </a:t>
            </a:r>
            <a:r>
              <a:rPr lang="en-US" sz="1400" b="1" dirty="0" err="1" smtClean="0"/>
              <a:t>Lorax</a:t>
            </a:r>
            <a:r>
              <a:rPr lang="en-US" sz="1400" b="1" dirty="0" smtClean="0"/>
              <a:t>. I speak for the trees.</a:t>
            </a:r>
            <a:br>
              <a:rPr lang="en-US" sz="1400" b="1" dirty="0" smtClean="0"/>
            </a:br>
            <a:r>
              <a:rPr lang="en-US" sz="1400" b="1" dirty="0" smtClean="0"/>
              <a:t>I speak for the trees, for the trees have no tongues.</a:t>
            </a:r>
            <a:br>
              <a:rPr lang="en-US" sz="1400" b="1" dirty="0" smtClean="0"/>
            </a:br>
            <a:r>
              <a:rPr lang="en-US" sz="1400" b="1" dirty="0" smtClean="0"/>
              <a:t>And I'm asking you, sir, at the top if my lungs"-</a:t>
            </a:r>
            <a:br>
              <a:rPr lang="en-US" sz="1400" b="1" dirty="0" smtClean="0"/>
            </a:br>
            <a:r>
              <a:rPr lang="en-US" sz="1400" b="1" dirty="0" smtClean="0"/>
              <a:t>he was very upset as he shouted and puffed-</a:t>
            </a:r>
            <a:br>
              <a:rPr lang="en-US" sz="1400" b="1" dirty="0" smtClean="0"/>
            </a:br>
            <a:r>
              <a:rPr lang="en-US" sz="1400" b="1" i="1" dirty="0" smtClean="0"/>
              <a:t>"What's that THING you've made out of my </a:t>
            </a:r>
            <a:r>
              <a:rPr lang="en-US" sz="1400" b="1" i="1" dirty="0" err="1" smtClean="0"/>
              <a:t>Truffula</a:t>
            </a:r>
            <a:r>
              <a:rPr lang="en-US" sz="1400" b="1" i="1" dirty="0" smtClean="0"/>
              <a:t> tuft</a:t>
            </a:r>
            <a:r>
              <a:rPr lang="en-US" sz="1400" b="1" i="1" dirty="0" smtClean="0"/>
              <a:t>?”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9600"/>
            <a:ext cx="424626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267200" y="762000"/>
            <a:ext cx="457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"Look </a:t>
            </a:r>
            <a:r>
              <a:rPr lang="en-US" b="1" dirty="0" err="1" smtClean="0"/>
              <a:t>Lorax</a:t>
            </a:r>
            <a:r>
              <a:rPr lang="en-US" b="1" dirty="0" smtClean="0"/>
              <a:t>," I said. "There's no</a:t>
            </a:r>
          </a:p>
          <a:p>
            <a:r>
              <a:rPr lang="en-US" b="1" dirty="0" smtClean="0"/>
              <a:t>cause for alarm.</a:t>
            </a:r>
          </a:p>
          <a:p>
            <a:r>
              <a:rPr lang="en-US" b="1" dirty="0" smtClean="0"/>
              <a:t>I chopped just one tree. I am doing</a:t>
            </a:r>
          </a:p>
          <a:p>
            <a:r>
              <a:rPr lang="en-US" b="1" dirty="0" smtClean="0"/>
              <a:t>no harm.</a:t>
            </a:r>
          </a:p>
          <a:p>
            <a:r>
              <a:rPr lang="en-US" b="1" dirty="0" smtClean="0"/>
              <a:t>I'm being quite useful. This thing</a:t>
            </a:r>
          </a:p>
          <a:p>
            <a:r>
              <a:rPr lang="en-US" b="1" dirty="0" smtClean="0"/>
              <a:t>is a </a:t>
            </a:r>
            <a:r>
              <a:rPr lang="en-US" b="1" dirty="0" err="1" smtClean="0"/>
              <a:t>Thneed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A </a:t>
            </a:r>
            <a:r>
              <a:rPr lang="en-US" b="1" dirty="0" err="1" smtClean="0"/>
              <a:t>Theend's</a:t>
            </a:r>
            <a:r>
              <a:rPr lang="en-US" b="1" dirty="0" smtClean="0"/>
              <a:t> a Fine-Something-</a:t>
            </a:r>
          </a:p>
          <a:p>
            <a:r>
              <a:rPr lang="en-US" b="1" dirty="0" smtClean="0"/>
              <a:t>That-All-People-Need!</a:t>
            </a:r>
          </a:p>
          <a:p>
            <a:r>
              <a:rPr lang="en-US" b="1" dirty="0" smtClean="0"/>
              <a:t>It's a shirt. It's a sock. It's a glove.</a:t>
            </a:r>
          </a:p>
          <a:p>
            <a:r>
              <a:rPr lang="en-US" b="1" dirty="0" smtClean="0"/>
              <a:t>It's a hat.</a:t>
            </a:r>
          </a:p>
          <a:p>
            <a:r>
              <a:rPr lang="en-US" b="1" dirty="0" smtClean="0"/>
              <a:t>But it has other uses. Yes, far</a:t>
            </a:r>
          </a:p>
          <a:p>
            <a:r>
              <a:rPr lang="en-US" b="1" dirty="0" smtClean="0"/>
              <a:t>beyond that.</a:t>
            </a:r>
          </a:p>
          <a:p>
            <a:r>
              <a:rPr lang="en-US" b="1" dirty="0" smtClean="0"/>
              <a:t>You can use it for carpets. For</a:t>
            </a:r>
          </a:p>
          <a:p>
            <a:r>
              <a:rPr lang="en-US" b="1" dirty="0" smtClean="0"/>
              <a:t>pillows! For sheets!</a:t>
            </a:r>
          </a:p>
          <a:p>
            <a:r>
              <a:rPr lang="en-US" b="1" dirty="0" smtClean="0"/>
              <a:t>Or curtains! Or covers for bicycle</a:t>
            </a:r>
          </a:p>
          <a:p>
            <a:r>
              <a:rPr lang="en-US" b="1" dirty="0" smtClean="0"/>
              <a:t>seats!"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52708" y="381000"/>
            <a:ext cx="4391292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62000" y="1219200"/>
            <a:ext cx="3962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Lorax</a:t>
            </a:r>
            <a:r>
              <a:rPr lang="en-US" b="1" dirty="0" smtClean="0"/>
              <a:t> said,</a:t>
            </a:r>
          </a:p>
          <a:p>
            <a:r>
              <a:rPr lang="en-US" b="1" dirty="0" smtClean="0"/>
              <a:t>"Sir! You are crazy with greed.</a:t>
            </a:r>
          </a:p>
          <a:p>
            <a:r>
              <a:rPr lang="en-US" b="1" dirty="0" smtClean="0"/>
              <a:t>There is no one on earth</a:t>
            </a:r>
          </a:p>
          <a:p>
            <a:r>
              <a:rPr lang="en-US" b="1" dirty="0" smtClean="0"/>
              <a:t>who would buy that fool </a:t>
            </a:r>
            <a:r>
              <a:rPr lang="en-US" b="1" dirty="0" err="1" smtClean="0"/>
              <a:t>Thneed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But the very next minute I proved</a:t>
            </a:r>
          </a:p>
          <a:p>
            <a:r>
              <a:rPr lang="en-US" b="1" dirty="0" smtClean="0"/>
              <a:t>he was wrong.</a:t>
            </a:r>
          </a:p>
          <a:p>
            <a:r>
              <a:rPr lang="en-US" b="1" dirty="0" smtClean="0"/>
              <a:t>For, just at that minute, a chap</a:t>
            </a:r>
          </a:p>
          <a:p>
            <a:r>
              <a:rPr lang="en-US" b="1" dirty="0" smtClean="0"/>
              <a:t>came along,</a:t>
            </a:r>
          </a:p>
          <a:p>
            <a:r>
              <a:rPr lang="en-US" b="1" dirty="0" smtClean="0"/>
              <a:t>and he thought that the </a:t>
            </a:r>
            <a:r>
              <a:rPr lang="en-US" b="1" dirty="0" err="1" smtClean="0"/>
              <a:t>Thneed</a:t>
            </a:r>
            <a:r>
              <a:rPr lang="en-US" b="1" dirty="0" smtClean="0"/>
              <a:t> I</a:t>
            </a:r>
          </a:p>
          <a:p>
            <a:r>
              <a:rPr lang="en-US" b="1" dirty="0" smtClean="0"/>
              <a:t>had knitted was great.</a:t>
            </a:r>
          </a:p>
          <a:p>
            <a:r>
              <a:rPr lang="en-US" b="1" dirty="0" smtClean="0"/>
              <a:t>He happily bought it for three</a:t>
            </a:r>
          </a:p>
          <a:p>
            <a:r>
              <a:rPr lang="en-US" b="1" dirty="0" smtClean="0"/>
              <a:t>ninety-eight.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228600"/>
            <a:ext cx="4228711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267200" y="1371600"/>
            <a:ext cx="457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 laughed at the </a:t>
            </a:r>
            <a:r>
              <a:rPr lang="en-US" b="1" dirty="0" err="1" smtClean="0"/>
              <a:t>Lorax</a:t>
            </a:r>
            <a:r>
              <a:rPr lang="en-US" b="1" dirty="0" smtClean="0"/>
              <a:t>,</a:t>
            </a:r>
          </a:p>
          <a:p>
            <a:r>
              <a:rPr lang="en-US" b="1" dirty="0" smtClean="0"/>
              <a:t>"You poor stupid guy!</a:t>
            </a:r>
          </a:p>
          <a:p>
            <a:r>
              <a:rPr lang="en-US" b="1" dirty="0" smtClean="0"/>
              <a:t>You never can tell what</a:t>
            </a:r>
          </a:p>
          <a:p>
            <a:r>
              <a:rPr lang="en-US" b="1" dirty="0" smtClean="0"/>
              <a:t>some people will buy."</a:t>
            </a:r>
          </a:p>
          <a:p>
            <a:r>
              <a:rPr lang="en-US" b="1" dirty="0" smtClean="0"/>
              <a:t>"I repeat," cried the </a:t>
            </a:r>
            <a:r>
              <a:rPr lang="en-US" b="1" dirty="0" err="1" smtClean="0"/>
              <a:t>Lorax</a:t>
            </a:r>
            <a:r>
              <a:rPr lang="en-US" b="1" dirty="0" smtClean="0"/>
              <a:t>,</a:t>
            </a:r>
          </a:p>
          <a:p>
            <a:r>
              <a:rPr lang="en-US" b="1" dirty="0" smtClean="0"/>
              <a:t>"I speak for the trees!"</a:t>
            </a:r>
          </a:p>
          <a:p>
            <a:r>
              <a:rPr lang="en-US" b="1" dirty="0" smtClean="0"/>
              <a:t>"I'm busy," I told him.</a:t>
            </a:r>
          </a:p>
          <a:p>
            <a:r>
              <a:rPr lang="en-US" b="1" dirty="0" smtClean="0"/>
              <a:t>"Shut up, if you please."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4572000"/>
            <a:ext cx="18288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56176"/>
            <a:ext cx="5071080" cy="680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057400" y="457200"/>
            <a:ext cx="4267200" cy="2092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b="1" dirty="0" smtClean="0"/>
          </a:p>
          <a:p>
            <a:r>
              <a:rPr lang="en-US" sz="1400" b="1" dirty="0" smtClean="0"/>
              <a:t>I </a:t>
            </a:r>
            <a:r>
              <a:rPr lang="en-US" sz="1400" b="1" dirty="0" smtClean="0"/>
              <a:t>rushed 'cross the room, and in no time at all,</a:t>
            </a:r>
            <a:br>
              <a:rPr lang="en-US" sz="1400" b="1" dirty="0" smtClean="0"/>
            </a:br>
            <a:r>
              <a:rPr lang="en-US" sz="1400" b="1" dirty="0" smtClean="0"/>
              <a:t>built a radio-phone. I put in a quick call.</a:t>
            </a:r>
            <a:br>
              <a:rPr lang="en-US" sz="1400" b="1" dirty="0" smtClean="0"/>
            </a:br>
            <a:r>
              <a:rPr lang="en-US" sz="1400" b="1" dirty="0" smtClean="0"/>
              <a:t>I called all my brothers and uncles and aunts</a:t>
            </a:r>
            <a:br>
              <a:rPr lang="en-US" sz="1400" b="1" dirty="0" smtClean="0"/>
            </a:br>
            <a:r>
              <a:rPr lang="en-US" sz="1400" b="1" dirty="0" smtClean="0"/>
              <a:t>and I said, "Listen here! Here's a wonderful chance</a:t>
            </a:r>
            <a:br>
              <a:rPr lang="en-US" sz="1400" b="1" dirty="0" smtClean="0"/>
            </a:br>
            <a:r>
              <a:rPr lang="en-US" sz="1400" b="1" dirty="0" smtClean="0"/>
              <a:t>for the whole Once-</a:t>
            </a:r>
            <a:r>
              <a:rPr lang="en-US" sz="1400" b="1" dirty="0" err="1" smtClean="0"/>
              <a:t>ler</a:t>
            </a:r>
            <a:r>
              <a:rPr lang="en-US" sz="1400" b="1" dirty="0" smtClean="0"/>
              <a:t> Family to get mighty rich!</a:t>
            </a:r>
            <a:br>
              <a:rPr lang="en-US" sz="1400" b="1" dirty="0" smtClean="0"/>
            </a:br>
            <a:r>
              <a:rPr lang="en-US" sz="1400" b="1" dirty="0" smtClean="0"/>
              <a:t>Get over here fast! Take the road to North </a:t>
            </a:r>
            <a:r>
              <a:rPr lang="en-US" sz="1400" b="1" dirty="0" err="1" smtClean="0"/>
              <a:t>Nitch</a:t>
            </a:r>
            <a:r>
              <a:rPr lang="en-US" sz="1400" b="1" dirty="0" smtClean="0"/>
              <a:t>.</a:t>
            </a:r>
            <a:br>
              <a:rPr lang="en-US" sz="1400" b="1" dirty="0" smtClean="0"/>
            </a:br>
            <a:r>
              <a:rPr lang="en-US" sz="1400" b="1" dirty="0" smtClean="0"/>
              <a:t>Turn left at Weehawken. Sharp right at South Stitch</a:t>
            </a:r>
            <a:r>
              <a:rPr lang="en-US" sz="1400" b="1" dirty="0" smtClean="0"/>
              <a:t>.”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5717" y="0"/>
            <a:ext cx="52525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657600" y="4495800"/>
            <a:ext cx="2971800" cy="203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And, in no time at all,</a:t>
            </a:r>
            <a:br>
              <a:rPr lang="en-US" sz="1400" b="1" dirty="0" smtClean="0"/>
            </a:br>
            <a:r>
              <a:rPr lang="en-US" sz="1400" b="1" dirty="0" smtClean="0"/>
              <a:t>in the factory I built,</a:t>
            </a:r>
            <a:br>
              <a:rPr lang="en-US" sz="1400" b="1" dirty="0" smtClean="0"/>
            </a:br>
            <a:r>
              <a:rPr lang="en-US" sz="1400" b="1" dirty="0" smtClean="0"/>
              <a:t>the whole Once-</a:t>
            </a:r>
            <a:r>
              <a:rPr lang="en-US" sz="1400" b="1" dirty="0" err="1" smtClean="0"/>
              <a:t>ler</a:t>
            </a:r>
            <a:r>
              <a:rPr lang="en-US" sz="1400" b="1" dirty="0" smtClean="0"/>
              <a:t> Family</a:t>
            </a:r>
            <a:br>
              <a:rPr lang="en-US" sz="1400" b="1" dirty="0" smtClean="0"/>
            </a:br>
            <a:r>
              <a:rPr lang="en-US" sz="1400" b="1" dirty="0" smtClean="0"/>
              <a:t>was working full tilt.</a:t>
            </a:r>
            <a:br>
              <a:rPr lang="en-US" sz="1400" b="1" dirty="0" smtClean="0"/>
            </a:br>
            <a:r>
              <a:rPr lang="en-US" sz="1400" b="1" dirty="0" smtClean="0"/>
              <a:t>We were all knitting </a:t>
            </a:r>
            <a:r>
              <a:rPr lang="en-US" sz="1400" b="1" dirty="0" err="1" smtClean="0"/>
              <a:t>Thneeds</a:t>
            </a: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just as busy as bees,</a:t>
            </a:r>
            <a:br>
              <a:rPr lang="en-US" sz="1400" b="1" dirty="0" smtClean="0"/>
            </a:br>
            <a:r>
              <a:rPr lang="en-US" sz="1400" b="1" dirty="0" smtClean="0"/>
              <a:t>to the sound of the chopping</a:t>
            </a:r>
            <a:br>
              <a:rPr lang="en-US" sz="1400" b="1" dirty="0" smtClean="0"/>
            </a:br>
            <a:r>
              <a:rPr lang="en-US" sz="1400" b="1" dirty="0" smtClean="0"/>
              <a:t>of </a:t>
            </a:r>
            <a:r>
              <a:rPr lang="en-US" sz="1400" b="1" dirty="0" err="1" smtClean="0"/>
              <a:t>Truffula</a:t>
            </a:r>
            <a:r>
              <a:rPr lang="en-US" sz="1400" b="1" dirty="0" smtClean="0"/>
              <a:t> Trees. </a:t>
            </a:r>
            <a:br>
              <a:rPr lang="en-US" sz="1400" b="1" dirty="0" smtClean="0"/>
            </a:br>
            <a:endParaRPr lang="en-US" sz="14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9492"/>
            <a:ext cx="5188792" cy="684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352800" y="4953000"/>
            <a:ext cx="2667000" cy="16619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Then...</a:t>
            </a:r>
            <a:br>
              <a:rPr lang="en-US" sz="1400" b="1" dirty="0" smtClean="0"/>
            </a:br>
            <a:r>
              <a:rPr lang="en-US" sz="1400" b="1" dirty="0" smtClean="0"/>
              <a:t>Oh! Baby! Oh!</a:t>
            </a:r>
            <a:br>
              <a:rPr lang="en-US" sz="1400" b="1" dirty="0" smtClean="0"/>
            </a:br>
            <a:r>
              <a:rPr lang="en-US" sz="1400" b="1" dirty="0" smtClean="0"/>
              <a:t>How my business did grow!</a:t>
            </a:r>
            <a:br>
              <a:rPr lang="en-US" sz="1400" b="1" dirty="0" smtClean="0"/>
            </a:br>
            <a:r>
              <a:rPr lang="en-US" sz="1400" b="1" dirty="0" smtClean="0"/>
              <a:t>Now, chopping one tree</a:t>
            </a:r>
            <a:br>
              <a:rPr lang="en-US" sz="1400" b="1" dirty="0" smtClean="0"/>
            </a:br>
            <a:r>
              <a:rPr lang="en-US" sz="1400" b="1" dirty="0" smtClean="0"/>
              <a:t>at a time</a:t>
            </a:r>
            <a:br>
              <a:rPr lang="en-US" sz="1400" b="1" dirty="0" smtClean="0"/>
            </a:br>
            <a:r>
              <a:rPr lang="en-US" sz="1400" b="1" dirty="0" smtClean="0"/>
              <a:t>was too slow.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9492"/>
            <a:ext cx="5188792" cy="684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819400" y="4724400"/>
            <a:ext cx="3429000" cy="1877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So I quickly invented my Super-Axe-Hacker</a:t>
            </a:r>
            <a:br>
              <a:rPr lang="en-US" sz="1400" b="1" dirty="0" smtClean="0"/>
            </a:br>
            <a:r>
              <a:rPr lang="en-US" sz="1400" b="1" dirty="0" smtClean="0"/>
              <a:t>which whacked off four </a:t>
            </a:r>
            <a:r>
              <a:rPr lang="en-US" sz="1400" b="1" dirty="0" err="1" smtClean="0"/>
              <a:t>Truffula</a:t>
            </a:r>
            <a:r>
              <a:rPr lang="en-US" sz="1400" b="1" dirty="0" smtClean="0"/>
              <a:t> Trees at one smacker.</a:t>
            </a:r>
            <a:br>
              <a:rPr lang="en-US" sz="1400" b="1" dirty="0" smtClean="0"/>
            </a:br>
            <a:r>
              <a:rPr lang="en-US" sz="1400" b="1" dirty="0" smtClean="0"/>
              <a:t>We were making </a:t>
            </a:r>
            <a:r>
              <a:rPr lang="en-US" sz="1400" b="1" dirty="0" err="1" smtClean="0"/>
              <a:t>Thneeds</a:t>
            </a: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>four times as fast as before!</a:t>
            </a:r>
            <a:br>
              <a:rPr lang="en-US" sz="1400" b="1" dirty="0" smtClean="0"/>
            </a:br>
            <a:r>
              <a:rPr lang="en-US" sz="1400" b="1" dirty="0" smtClean="0"/>
              <a:t>And that </a:t>
            </a:r>
            <a:r>
              <a:rPr lang="en-US" sz="1400" b="1" dirty="0" err="1" smtClean="0"/>
              <a:t>Lorax</a:t>
            </a:r>
            <a:r>
              <a:rPr lang="en-US" sz="1400" b="1" dirty="0" smtClean="0"/>
              <a:t>?...</a:t>
            </a:r>
            <a:br>
              <a:rPr lang="en-US" sz="1400" b="1" dirty="0" smtClean="0"/>
            </a:br>
            <a:r>
              <a:rPr lang="en-US" sz="1400" b="1" i="1" dirty="0" smtClean="0"/>
              <a:t>He</a:t>
            </a:r>
            <a:r>
              <a:rPr lang="en-US" sz="1400" b="1" dirty="0" smtClean="0"/>
              <a:t> didn't show up any more.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4606901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648200" y="457200"/>
            <a:ext cx="4114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But the next week</a:t>
            </a:r>
          </a:p>
          <a:p>
            <a:r>
              <a:rPr lang="en-US" b="1" dirty="0" smtClean="0"/>
              <a:t>he knocked</a:t>
            </a:r>
          </a:p>
          <a:p>
            <a:r>
              <a:rPr lang="en-US" b="1" dirty="0" smtClean="0"/>
              <a:t>on my new office door.</a:t>
            </a:r>
          </a:p>
          <a:p>
            <a:r>
              <a:rPr lang="en-US" b="1" dirty="0" smtClean="0"/>
              <a:t>He snapped, "I'm the </a:t>
            </a:r>
            <a:r>
              <a:rPr lang="en-US" b="1" dirty="0" err="1" smtClean="0"/>
              <a:t>Lorax</a:t>
            </a:r>
            <a:r>
              <a:rPr lang="en-US" b="1" dirty="0" smtClean="0"/>
              <a:t> who</a:t>
            </a:r>
          </a:p>
          <a:p>
            <a:r>
              <a:rPr lang="en-US" b="1" dirty="0" smtClean="0"/>
              <a:t>speaks for the trees</a:t>
            </a:r>
          </a:p>
          <a:p>
            <a:r>
              <a:rPr lang="en-US" b="1" dirty="0" smtClean="0"/>
              <a:t>which you seem to be chopping as</a:t>
            </a:r>
          </a:p>
          <a:p>
            <a:r>
              <a:rPr lang="en-US" b="1" dirty="0" smtClean="0"/>
              <a:t>fast as you please.</a:t>
            </a:r>
          </a:p>
          <a:p>
            <a:r>
              <a:rPr lang="en-US" b="1" dirty="0" smtClean="0"/>
              <a:t>But I'm </a:t>
            </a:r>
            <a:r>
              <a:rPr lang="en-US" b="1" i="1" dirty="0" smtClean="0"/>
              <a:t>also in charge of the</a:t>
            </a:r>
          </a:p>
          <a:p>
            <a:r>
              <a:rPr lang="en-US" b="1" dirty="0" smtClean="0"/>
              <a:t>Brown Bar-</a:t>
            </a:r>
            <a:r>
              <a:rPr lang="en-US" b="1" dirty="0" err="1" smtClean="0"/>
              <a:t>ba</a:t>
            </a:r>
            <a:r>
              <a:rPr lang="en-US" b="1" dirty="0" smtClean="0"/>
              <a:t>-loots</a:t>
            </a:r>
          </a:p>
          <a:p>
            <a:r>
              <a:rPr lang="en-US" b="1" dirty="0" smtClean="0"/>
              <a:t>who played in the shade in their</a:t>
            </a:r>
          </a:p>
          <a:p>
            <a:r>
              <a:rPr lang="en-US" b="1" dirty="0" smtClean="0"/>
              <a:t>Bar-</a:t>
            </a:r>
            <a:r>
              <a:rPr lang="en-US" b="1" dirty="0" err="1" smtClean="0"/>
              <a:t>ba</a:t>
            </a:r>
            <a:r>
              <a:rPr lang="en-US" b="1" dirty="0" smtClean="0"/>
              <a:t>-loot suits</a:t>
            </a:r>
          </a:p>
          <a:p>
            <a:r>
              <a:rPr lang="en-US" b="1" dirty="0" smtClean="0"/>
              <a:t>and happily lived, eating </a:t>
            </a:r>
            <a:r>
              <a:rPr lang="en-US" b="1" dirty="0" err="1" smtClean="0"/>
              <a:t>Truffula</a:t>
            </a:r>
            <a:endParaRPr lang="en-US" b="1" dirty="0" smtClean="0"/>
          </a:p>
          <a:p>
            <a:r>
              <a:rPr lang="en-US" b="1" dirty="0" smtClean="0"/>
              <a:t>Fruits.</a:t>
            </a:r>
          </a:p>
          <a:p>
            <a:r>
              <a:rPr lang="en-US" b="1" dirty="0" smtClean="0"/>
              <a:t>"NOW…thanks to your hacking</a:t>
            </a:r>
          </a:p>
          <a:p>
            <a:r>
              <a:rPr lang="en-US" b="1" dirty="0" smtClean="0"/>
              <a:t>my trees to the ground,</a:t>
            </a:r>
          </a:p>
          <a:p>
            <a:r>
              <a:rPr lang="en-US" b="1" dirty="0" smtClean="0"/>
              <a:t>there's not enough </a:t>
            </a:r>
            <a:r>
              <a:rPr lang="en-US" b="1" dirty="0" err="1" smtClean="0"/>
              <a:t>Truffula</a:t>
            </a:r>
            <a:r>
              <a:rPr lang="en-US" b="1" dirty="0" smtClean="0"/>
              <a:t> Fruit</a:t>
            </a:r>
          </a:p>
          <a:p>
            <a:r>
              <a:rPr lang="en-US" b="1" dirty="0" smtClean="0"/>
              <a:t>to go 'round.</a:t>
            </a:r>
          </a:p>
          <a:p>
            <a:r>
              <a:rPr lang="en-US" b="1" dirty="0" smtClean="0"/>
              <a:t>And my poor Bar-</a:t>
            </a:r>
            <a:r>
              <a:rPr lang="en-US" b="1" dirty="0" err="1" smtClean="0"/>
              <a:t>ba</a:t>
            </a:r>
            <a:r>
              <a:rPr lang="en-US" b="1" dirty="0" smtClean="0"/>
              <a:t>-loots are all</a:t>
            </a:r>
          </a:p>
          <a:p>
            <a:r>
              <a:rPr lang="en-US" b="1" dirty="0" smtClean="0"/>
              <a:t>getting the </a:t>
            </a:r>
            <a:r>
              <a:rPr lang="en-US" b="1" dirty="0" err="1" smtClean="0"/>
              <a:t>crummies</a:t>
            </a:r>
            <a:endParaRPr lang="en-US" b="1" dirty="0" smtClean="0"/>
          </a:p>
          <a:p>
            <a:r>
              <a:rPr lang="en-US" b="1" dirty="0" smtClean="0"/>
              <a:t>because they have gas, and no</a:t>
            </a:r>
          </a:p>
          <a:p>
            <a:r>
              <a:rPr lang="en-US" b="1" dirty="0" smtClean="0"/>
              <a:t>food, in their tummies!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5343719" cy="6845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819400" y="5486400"/>
            <a:ext cx="4800600" cy="954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"They loved living here. But I can't let them stay.</a:t>
            </a:r>
            <a:br>
              <a:rPr lang="en-US" sz="1400" b="1" dirty="0" smtClean="0"/>
            </a:br>
            <a:r>
              <a:rPr lang="en-US" sz="1400" b="1" dirty="0" smtClean="0"/>
              <a:t>They'll have to find food. And I hope that they may.</a:t>
            </a:r>
            <a:br>
              <a:rPr lang="en-US" sz="1400" b="1" dirty="0" smtClean="0"/>
            </a:br>
            <a:r>
              <a:rPr lang="en-US" sz="1400" b="1" dirty="0" smtClean="0"/>
              <a:t>Good luck, boys," he cried. And he sent them away.</a:t>
            </a:r>
            <a:br>
              <a:rPr lang="en-US" sz="1400" b="1" dirty="0" smtClean="0"/>
            </a:br>
            <a:endParaRPr lang="en-US" sz="14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0968"/>
            <a:ext cx="5197540" cy="683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438400" y="4953000"/>
            <a:ext cx="3810000" cy="160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I, the old Once-</a:t>
            </a:r>
            <a:r>
              <a:rPr lang="en-US" sz="1400" b="1" dirty="0" err="1" smtClean="0"/>
              <a:t>ler</a:t>
            </a:r>
            <a:r>
              <a:rPr lang="en-US" sz="1400" b="1" dirty="0" smtClean="0"/>
              <a:t>, felt sad</a:t>
            </a:r>
            <a:br>
              <a:rPr lang="en-US" sz="1400" b="1" dirty="0" smtClean="0"/>
            </a:br>
            <a:r>
              <a:rPr lang="en-US" sz="1400" b="1" dirty="0" smtClean="0"/>
              <a:t>as I watched them all go.</a:t>
            </a:r>
            <a:br>
              <a:rPr lang="en-US" sz="1400" b="1" dirty="0" smtClean="0"/>
            </a:br>
            <a:r>
              <a:rPr lang="en-US" sz="1400" b="1" dirty="0" smtClean="0"/>
              <a:t>BUT...</a:t>
            </a:r>
            <a:br>
              <a:rPr lang="en-US" sz="1400" b="1" dirty="0" smtClean="0"/>
            </a:br>
            <a:r>
              <a:rPr lang="en-US" sz="1400" b="1" dirty="0" smtClean="0"/>
              <a:t>business is business!</a:t>
            </a:r>
            <a:br>
              <a:rPr lang="en-US" sz="1400" b="1" dirty="0" smtClean="0"/>
            </a:br>
            <a:r>
              <a:rPr lang="en-US" sz="1400" b="1" dirty="0" smtClean="0"/>
              <a:t>And business must grow</a:t>
            </a:r>
            <a:br>
              <a:rPr lang="en-US" sz="1400" b="1" dirty="0" smtClean="0"/>
            </a:br>
            <a:r>
              <a:rPr lang="en-US" sz="1400" b="1" dirty="0" smtClean="0"/>
              <a:t>regardless of </a:t>
            </a:r>
            <a:r>
              <a:rPr lang="en-US" sz="1400" b="1" dirty="0" err="1" smtClean="0"/>
              <a:t>crummies</a:t>
            </a:r>
            <a:r>
              <a:rPr lang="en-US" sz="1400" b="1" dirty="0" smtClean="0"/>
              <a:t> in tummies, you know.</a:t>
            </a:r>
          </a:p>
          <a:p>
            <a:endParaRPr lang="en-US" sz="14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46406" y="381000"/>
            <a:ext cx="4597594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52400" y="609600"/>
            <a:ext cx="4419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 meant no harm. I most truly</a:t>
            </a:r>
          </a:p>
          <a:p>
            <a:r>
              <a:rPr lang="en-US" b="1" dirty="0" smtClean="0"/>
              <a:t>did not.</a:t>
            </a:r>
          </a:p>
          <a:p>
            <a:r>
              <a:rPr lang="en-US" b="1" dirty="0" smtClean="0"/>
              <a:t>But I had to grow bigger. So</a:t>
            </a:r>
          </a:p>
          <a:p>
            <a:r>
              <a:rPr lang="en-US" b="1" dirty="0" smtClean="0"/>
              <a:t>bigger I got.</a:t>
            </a:r>
          </a:p>
          <a:p>
            <a:r>
              <a:rPr lang="en-US" b="1" dirty="0" smtClean="0"/>
              <a:t>I </a:t>
            </a:r>
            <a:r>
              <a:rPr lang="en-US" b="1" dirty="0" err="1" smtClean="0"/>
              <a:t>biggered</a:t>
            </a:r>
            <a:r>
              <a:rPr lang="en-US" b="1" dirty="0" smtClean="0"/>
              <a:t> my factory. I </a:t>
            </a:r>
            <a:r>
              <a:rPr lang="en-US" b="1" dirty="0" err="1" smtClean="0"/>
              <a:t>biggered</a:t>
            </a:r>
            <a:endParaRPr lang="en-US" b="1" dirty="0" smtClean="0"/>
          </a:p>
          <a:p>
            <a:r>
              <a:rPr lang="en-US" b="1" dirty="0" smtClean="0"/>
              <a:t>my roads.</a:t>
            </a:r>
          </a:p>
          <a:p>
            <a:r>
              <a:rPr lang="en-US" b="1" dirty="0" smtClean="0"/>
              <a:t>I </a:t>
            </a:r>
            <a:r>
              <a:rPr lang="en-US" b="1" dirty="0" err="1" smtClean="0"/>
              <a:t>biggered</a:t>
            </a:r>
            <a:r>
              <a:rPr lang="en-US" b="1" dirty="0" smtClean="0"/>
              <a:t> my wagons. I </a:t>
            </a:r>
            <a:r>
              <a:rPr lang="en-US" b="1" dirty="0" err="1" smtClean="0"/>
              <a:t>biggered</a:t>
            </a:r>
            <a:endParaRPr lang="en-US" b="1" dirty="0" smtClean="0"/>
          </a:p>
          <a:p>
            <a:r>
              <a:rPr lang="en-US" b="1" dirty="0" smtClean="0"/>
              <a:t>the loads</a:t>
            </a:r>
          </a:p>
          <a:p>
            <a:r>
              <a:rPr lang="en-US" b="1" dirty="0" smtClean="0"/>
              <a:t>of </a:t>
            </a:r>
            <a:r>
              <a:rPr lang="en-US" b="1" dirty="0" err="1" smtClean="0"/>
              <a:t>Thneeds</a:t>
            </a:r>
            <a:r>
              <a:rPr lang="en-US" b="1" dirty="0" smtClean="0"/>
              <a:t> I shipped out. I was</a:t>
            </a:r>
          </a:p>
          <a:p>
            <a:r>
              <a:rPr lang="en-US" b="1" dirty="0" smtClean="0"/>
              <a:t>shipping them forth</a:t>
            </a:r>
          </a:p>
          <a:p>
            <a:r>
              <a:rPr lang="en-US" b="1" dirty="0" smtClean="0"/>
              <a:t>to the South! To the East! To the</a:t>
            </a:r>
          </a:p>
          <a:p>
            <a:r>
              <a:rPr lang="en-US" b="1" dirty="0" smtClean="0"/>
              <a:t>West! To the North!</a:t>
            </a:r>
          </a:p>
          <a:p>
            <a:r>
              <a:rPr lang="en-US" b="1" dirty="0" smtClean="0"/>
              <a:t>I went right on</a:t>
            </a:r>
          </a:p>
          <a:p>
            <a:r>
              <a:rPr lang="en-US" b="1" dirty="0" err="1" smtClean="0"/>
              <a:t>biggering</a:t>
            </a:r>
            <a:r>
              <a:rPr lang="en-US" b="1" dirty="0" smtClean="0"/>
              <a:t>…selling more</a:t>
            </a:r>
          </a:p>
          <a:p>
            <a:r>
              <a:rPr lang="en-US" b="1" dirty="0" err="1" smtClean="0"/>
              <a:t>Thneeds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And I </a:t>
            </a:r>
            <a:r>
              <a:rPr lang="en-US" b="1" dirty="0" err="1" smtClean="0"/>
              <a:t>biggered</a:t>
            </a:r>
            <a:r>
              <a:rPr lang="en-US" b="1" dirty="0" smtClean="0"/>
              <a:t> my money, which</a:t>
            </a:r>
          </a:p>
          <a:p>
            <a:r>
              <a:rPr lang="en-US" b="1" dirty="0" smtClean="0"/>
              <a:t>everyone needs.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5052"/>
            <a:ext cx="5208357" cy="682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743200" y="4572000"/>
            <a:ext cx="4419600" cy="2246769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Then </a:t>
            </a:r>
            <a:r>
              <a:rPr lang="en-US" sz="1400" b="1" i="1" dirty="0" smtClean="0"/>
              <a:t>again</a:t>
            </a:r>
            <a:r>
              <a:rPr lang="en-US" sz="1400" b="1" dirty="0" smtClean="0"/>
              <a:t> he came back! I was fixing some pipes</a:t>
            </a:r>
            <a:br>
              <a:rPr lang="en-US" sz="1400" b="1" dirty="0" smtClean="0"/>
            </a:br>
            <a:r>
              <a:rPr lang="en-US" sz="1400" b="1" dirty="0" smtClean="0"/>
              <a:t>when that old-nuisance </a:t>
            </a:r>
            <a:r>
              <a:rPr lang="en-US" sz="1400" b="1" dirty="0" err="1" smtClean="0"/>
              <a:t>Lorax</a:t>
            </a:r>
            <a:r>
              <a:rPr lang="en-US" sz="1400" b="1" dirty="0" smtClean="0"/>
              <a:t> came back with </a:t>
            </a:r>
            <a:r>
              <a:rPr lang="en-US" sz="1400" b="1" i="1" dirty="0" smtClean="0"/>
              <a:t>more</a:t>
            </a:r>
            <a:r>
              <a:rPr lang="en-US" sz="1400" b="1" dirty="0" smtClean="0"/>
              <a:t> gripes.</a:t>
            </a:r>
            <a:br>
              <a:rPr lang="en-US" sz="1400" b="1" dirty="0" smtClean="0"/>
            </a:br>
            <a:r>
              <a:rPr lang="en-US" sz="1400" b="1" dirty="0" smtClean="0"/>
              <a:t>"I am the </a:t>
            </a:r>
            <a:r>
              <a:rPr lang="en-US" sz="1400" b="1" dirty="0" err="1" smtClean="0"/>
              <a:t>Lorax</a:t>
            </a:r>
            <a:r>
              <a:rPr lang="en-US" sz="1400" b="1" dirty="0" smtClean="0"/>
              <a:t>," he coughed and he whiffed.</a:t>
            </a:r>
            <a:br>
              <a:rPr lang="en-US" sz="1400" b="1" dirty="0" smtClean="0"/>
            </a:br>
            <a:r>
              <a:rPr lang="en-US" sz="1400" b="1" dirty="0" smtClean="0"/>
              <a:t>He sneezed and he snuffled. He </a:t>
            </a:r>
            <a:r>
              <a:rPr lang="en-US" sz="1400" b="1" dirty="0" err="1" smtClean="0"/>
              <a:t>snarggled</a:t>
            </a:r>
            <a:r>
              <a:rPr lang="en-US" sz="1400" b="1" dirty="0" smtClean="0"/>
              <a:t>. He sniffed.</a:t>
            </a:r>
            <a:br>
              <a:rPr lang="en-US" sz="1400" b="1" dirty="0" smtClean="0"/>
            </a:br>
            <a:r>
              <a:rPr lang="en-US" sz="1400" b="1" dirty="0" smtClean="0"/>
              <a:t>"Once-</a:t>
            </a:r>
            <a:r>
              <a:rPr lang="en-US" sz="1400" b="1" dirty="0" err="1" smtClean="0"/>
              <a:t>ler</a:t>
            </a:r>
            <a:r>
              <a:rPr lang="en-US" sz="1400" b="1" dirty="0" smtClean="0"/>
              <a:t>!" he cried with a </a:t>
            </a:r>
            <a:r>
              <a:rPr lang="en-US" sz="1400" b="1" dirty="0" err="1" smtClean="0"/>
              <a:t>cruffulous</a:t>
            </a:r>
            <a:r>
              <a:rPr lang="en-US" sz="1400" b="1" dirty="0" smtClean="0"/>
              <a:t> croak.</a:t>
            </a:r>
            <a:br>
              <a:rPr lang="en-US" sz="1400" b="1" dirty="0" smtClean="0"/>
            </a:br>
            <a:r>
              <a:rPr lang="en-US" sz="1400" b="1" dirty="0" smtClean="0"/>
              <a:t>"Once-</a:t>
            </a:r>
            <a:r>
              <a:rPr lang="en-US" sz="1400" b="1" dirty="0" err="1" smtClean="0"/>
              <a:t>ler</a:t>
            </a:r>
            <a:r>
              <a:rPr lang="en-US" sz="1400" b="1" dirty="0" smtClean="0"/>
              <a:t>! You're making such </a:t>
            </a:r>
            <a:r>
              <a:rPr lang="en-US" sz="1400" b="1" dirty="0" err="1" smtClean="0"/>
              <a:t>smogulous</a:t>
            </a:r>
            <a:r>
              <a:rPr lang="en-US" sz="1400" b="1" dirty="0" smtClean="0"/>
              <a:t> smoke!</a:t>
            </a:r>
            <a:br>
              <a:rPr lang="en-US" sz="1400" b="1" dirty="0" smtClean="0"/>
            </a:br>
            <a:r>
              <a:rPr lang="en-US" sz="1400" b="1" dirty="0" smtClean="0"/>
              <a:t>My poor </a:t>
            </a:r>
            <a:r>
              <a:rPr lang="en-US" sz="1400" b="1" dirty="0" err="1" smtClean="0"/>
              <a:t>Swomee</a:t>
            </a:r>
            <a:r>
              <a:rPr lang="en-US" sz="1400" b="1" dirty="0" smtClean="0"/>
              <a:t>-Swans... why, they can't sing a note!</a:t>
            </a:r>
            <a:br>
              <a:rPr lang="en-US" sz="1400" b="1" dirty="0" smtClean="0"/>
            </a:br>
            <a:r>
              <a:rPr lang="en-US" sz="1400" b="1" dirty="0" smtClean="0"/>
              <a:t>No one can sing who has smog in his throat.</a:t>
            </a:r>
            <a:br>
              <a:rPr lang="en-US" sz="1400" b="1" dirty="0" smtClean="0"/>
            </a:br>
            <a:endParaRPr lang="en-US" sz="14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-10026"/>
            <a:ext cx="5334000" cy="687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429000" y="5181600"/>
            <a:ext cx="2743200" cy="13542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"And so," said the </a:t>
            </a:r>
            <a:r>
              <a:rPr lang="en-US" sz="1600" b="1" dirty="0" err="1" smtClean="0"/>
              <a:t>Lorax</a:t>
            </a:r>
            <a:r>
              <a:rPr lang="en-US" sz="1600" b="1" dirty="0" smtClean="0"/>
              <a:t>,</a:t>
            </a:r>
            <a:br>
              <a:rPr lang="en-US" sz="1600" b="1" dirty="0" smtClean="0"/>
            </a:br>
            <a:r>
              <a:rPr lang="en-US" sz="1600" b="1" dirty="0" smtClean="0"/>
              <a:t>"-please pardon my cough-</a:t>
            </a:r>
            <a:br>
              <a:rPr lang="en-US" sz="1600" b="1" dirty="0" smtClean="0"/>
            </a:br>
            <a:r>
              <a:rPr lang="en-US" sz="1600" b="1" dirty="0" smtClean="0"/>
              <a:t>they cannot live here.</a:t>
            </a:r>
            <a:br>
              <a:rPr lang="en-US" sz="1600" b="1" dirty="0" smtClean="0"/>
            </a:br>
            <a:r>
              <a:rPr lang="en-US" sz="1600" b="1" dirty="0" smtClean="0"/>
              <a:t>So I'm sending them off.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4374423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343400" y="1905000"/>
            <a:ext cx="4038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"</a:t>
            </a:r>
            <a:r>
              <a:rPr lang="en-US" b="1" dirty="0" smtClean="0"/>
              <a:t>Where will they go?…</a:t>
            </a:r>
          </a:p>
          <a:p>
            <a:r>
              <a:rPr lang="en-US" b="1" dirty="0" smtClean="0"/>
              <a:t>I don’t hopefully know.</a:t>
            </a:r>
          </a:p>
          <a:p>
            <a:r>
              <a:rPr lang="en-US" b="1" dirty="0" smtClean="0"/>
              <a:t>They may have to fly for a</a:t>
            </a:r>
          </a:p>
          <a:p>
            <a:r>
              <a:rPr lang="en-US" b="1" dirty="0" smtClean="0"/>
              <a:t>month…or a year…</a:t>
            </a:r>
          </a:p>
          <a:p>
            <a:r>
              <a:rPr lang="en-US" b="1" dirty="0" smtClean="0"/>
              <a:t>To escape from the smog</a:t>
            </a:r>
          </a:p>
          <a:p>
            <a:r>
              <a:rPr lang="en-US" b="1" dirty="0" smtClean="0"/>
              <a:t>you've </a:t>
            </a:r>
            <a:r>
              <a:rPr lang="en-US" b="1" dirty="0" err="1" smtClean="0"/>
              <a:t>smogged</a:t>
            </a:r>
            <a:r>
              <a:rPr lang="en-US" b="1" dirty="0" smtClean="0"/>
              <a:t>-up around</a:t>
            </a:r>
          </a:p>
          <a:p>
            <a:r>
              <a:rPr lang="en-US" b="1" dirty="0" smtClean="0"/>
              <a:t>here.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3702"/>
            <a:ext cx="5199631" cy="6834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33600" y="4876800"/>
            <a:ext cx="4419600" cy="16619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"What's </a:t>
            </a:r>
            <a:r>
              <a:rPr lang="en-US" sz="1400" b="1" i="1" dirty="0" smtClean="0"/>
              <a:t>more</a:t>
            </a:r>
            <a:r>
              <a:rPr lang="en-US" sz="1400" b="1" dirty="0" smtClean="0"/>
              <a:t>," snapped the </a:t>
            </a:r>
            <a:r>
              <a:rPr lang="en-US" sz="1400" b="1" dirty="0" err="1" smtClean="0"/>
              <a:t>Lorax</a:t>
            </a:r>
            <a:r>
              <a:rPr lang="en-US" sz="1400" b="1" dirty="0" smtClean="0"/>
              <a:t>. (His dander was up.)</a:t>
            </a:r>
            <a:br>
              <a:rPr lang="en-US" sz="1400" b="1" dirty="0" smtClean="0"/>
            </a:br>
            <a:r>
              <a:rPr lang="en-US" sz="1400" b="1" dirty="0" smtClean="0"/>
              <a:t>"Let me say a few words about </a:t>
            </a:r>
            <a:r>
              <a:rPr lang="en-US" sz="1400" b="1" dirty="0" err="1" smtClean="0"/>
              <a:t>Gluppity-Glupp</a:t>
            </a:r>
            <a:r>
              <a:rPr lang="en-US" sz="1400" b="1" dirty="0" smtClean="0"/>
              <a:t>.</a:t>
            </a:r>
            <a:br>
              <a:rPr lang="en-US" sz="1400" b="1" dirty="0" smtClean="0"/>
            </a:br>
            <a:r>
              <a:rPr lang="en-US" sz="1400" b="1" dirty="0" smtClean="0"/>
              <a:t>Your machine chugs on, day and night without stop</a:t>
            </a:r>
            <a:br>
              <a:rPr lang="en-US" sz="1400" b="1" dirty="0" smtClean="0"/>
            </a:br>
            <a:r>
              <a:rPr lang="en-US" sz="1400" b="1" dirty="0" smtClean="0"/>
              <a:t>making </a:t>
            </a:r>
            <a:r>
              <a:rPr lang="en-US" sz="1400" b="1" dirty="0" err="1" smtClean="0"/>
              <a:t>Gluppity-Glupp</a:t>
            </a:r>
            <a:r>
              <a:rPr lang="en-US" sz="1400" b="1" dirty="0" smtClean="0"/>
              <a:t>. Also </a:t>
            </a:r>
            <a:r>
              <a:rPr lang="en-US" sz="1400" b="1" dirty="0" err="1" smtClean="0"/>
              <a:t>Schloppity-Schlopp</a:t>
            </a:r>
            <a:r>
              <a:rPr lang="en-US" sz="1400" b="1" dirty="0" smtClean="0"/>
              <a:t>.</a:t>
            </a:r>
            <a:br>
              <a:rPr lang="en-US" sz="1400" b="1" dirty="0" smtClean="0"/>
            </a:br>
            <a:r>
              <a:rPr lang="en-US" sz="1400" b="1" dirty="0" smtClean="0"/>
              <a:t>And what do you do with this leftover goo?...</a:t>
            </a:r>
            <a:br>
              <a:rPr lang="en-US" sz="1400" b="1" dirty="0" smtClean="0"/>
            </a:br>
            <a:r>
              <a:rPr lang="en-US" sz="1400" b="1" dirty="0" smtClean="0"/>
              <a:t>I'll show you. You dirty old Once-</a:t>
            </a:r>
            <a:r>
              <a:rPr lang="en-US" sz="1400" b="1" dirty="0" err="1" smtClean="0"/>
              <a:t>ler</a:t>
            </a:r>
            <a:r>
              <a:rPr lang="en-US" sz="1400" b="1" dirty="0" smtClean="0"/>
              <a:t> man, you!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8986"/>
            <a:ext cx="4419600" cy="592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04800"/>
            <a:ext cx="4479900" cy="5908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419600" y="1066800"/>
            <a:ext cx="4191000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"You're </a:t>
            </a:r>
            <a:r>
              <a:rPr lang="en-US" sz="1200" b="1" dirty="0" err="1" smtClean="0"/>
              <a:t>glumping</a:t>
            </a:r>
            <a:r>
              <a:rPr lang="en-US" sz="1200" b="1" dirty="0" smtClean="0"/>
              <a:t> the pond where the Humming-Fish hummed!</a:t>
            </a:r>
            <a:br>
              <a:rPr lang="en-US" sz="1200" b="1" dirty="0" smtClean="0"/>
            </a:br>
            <a:r>
              <a:rPr lang="en-US" sz="1200" b="1" dirty="0" smtClean="0"/>
              <a:t>No more can they hum, for their gills are all gummed.</a:t>
            </a:r>
            <a:br>
              <a:rPr lang="en-US" sz="1200" b="1" dirty="0" smtClean="0"/>
            </a:br>
            <a:r>
              <a:rPr lang="en-US" sz="1200" b="1" dirty="0" smtClean="0"/>
              <a:t>So I'm sending them off. Oh, their future is dreary.</a:t>
            </a:r>
            <a:br>
              <a:rPr lang="en-US" sz="1200" b="1" dirty="0" smtClean="0"/>
            </a:br>
            <a:r>
              <a:rPr lang="en-US" sz="1200" b="1" dirty="0" smtClean="0"/>
              <a:t>They'll walk on their fins and get woefully weary</a:t>
            </a:r>
            <a:br>
              <a:rPr lang="en-US" sz="1200" b="1" dirty="0" smtClean="0"/>
            </a:br>
            <a:r>
              <a:rPr lang="en-US" sz="1200" b="1" dirty="0" smtClean="0"/>
              <a:t>in search of some water that isn't so smeary</a:t>
            </a:r>
            <a:r>
              <a:rPr lang="en-US" sz="1200" b="1" dirty="0" smtClean="0"/>
              <a:t>.”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9101" y="228600"/>
            <a:ext cx="49149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81000" y="533400"/>
            <a:ext cx="3810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And then I got mad.</a:t>
            </a:r>
          </a:p>
          <a:p>
            <a:r>
              <a:rPr lang="en-US" b="1" dirty="0" smtClean="0"/>
              <a:t>I got terribly mad.</a:t>
            </a:r>
          </a:p>
          <a:p>
            <a:r>
              <a:rPr lang="en-US" b="1" dirty="0" smtClean="0"/>
              <a:t>I yelled at the </a:t>
            </a:r>
            <a:r>
              <a:rPr lang="en-US" b="1" dirty="0" err="1" smtClean="0"/>
              <a:t>Lorax</a:t>
            </a:r>
            <a:r>
              <a:rPr lang="en-US" b="1" dirty="0" smtClean="0"/>
              <a:t>, "Now listen</a:t>
            </a:r>
          </a:p>
          <a:p>
            <a:r>
              <a:rPr lang="en-US" b="1" dirty="0" smtClean="0"/>
              <a:t>here, Dad!</a:t>
            </a:r>
          </a:p>
          <a:p>
            <a:r>
              <a:rPr lang="en-US" b="1" dirty="0" smtClean="0"/>
              <a:t>All you do is yap-yap and day,</a:t>
            </a:r>
          </a:p>
          <a:p>
            <a:r>
              <a:rPr lang="en-US" b="1" dirty="0" smtClean="0"/>
              <a:t>'Bad! Bad! Bad! Bad!'</a:t>
            </a:r>
          </a:p>
          <a:p>
            <a:r>
              <a:rPr lang="en-US" b="1" dirty="0" smtClean="0"/>
              <a:t>Well I have my rights, sir, and</a:t>
            </a:r>
          </a:p>
          <a:p>
            <a:r>
              <a:rPr lang="en-US" b="1" dirty="0" smtClean="0"/>
              <a:t>I'm telling </a:t>
            </a:r>
            <a:r>
              <a:rPr lang="en-US" b="1" i="1" dirty="0" smtClean="0"/>
              <a:t>you</a:t>
            </a:r>
          </a:p>
          <a:p>
            <a:r>
              <a:rPr lang="en-US" b="1" dirty="0" smtClean="0"/>
              <a:t>I intend to go on doing just what</a:t>
            </a:r>
          </a:p>
          <a:p>
            <a:r>
              <a:rPr lang="en-US" b="1" dirty="0" smtClean="0"/>
              <a:t>I do!</a:t>
            </a:r>
          </a:p>
          <a:p>
            <a:r>
              <a:rPr lang="en-US" b="1" dirty="0" smtClean="0"/>
              <a:t>And, for your information, you</a:t>
            </a:r>
          </a:p>
          <a:p>
            <a:r>
              <a:rPr lang="en-US" b="1" dirty="0" err="1" smtClean="0"/>
              <a:t>Lorax</a:t>
            </a:r>
            <a:r>
              <a:rPr lang="en-US" b="1" dirty="0" smtClean="0"/>
              <a:t>, I'm </a:t>
            </a:r>
            <a:r>
              <a:rPr lang="en-US" b="1" dirty="0" err="1" smtClean="0"/>
              <a:t>figgering</a:t>
            </a:r>
            <a:endParaRPr lang="en-US" b="1" dirty="0" smtClean="0"/>
          </a:p>
          <a:p>
            <a:r>
              <a:rPr lang="en-US" b="1" dirty="0" smtClean="0"/>
              <a:t>on </a:t>
            </a:r>
            <a:r>
              <a:rPr lang="en-US" b="1" dirty="0" err="1" smtClean="0"/>
              <a:t>biggering</a:t>
            </a:r>
            <a:endParaRPr lang="en-US" b="1" dirty="0" smtClean="0"/>
          </a:p>
          <a:p>
            <a:r>
              <a:rPr lang="en-US" b="1" dirty="0" smtClean="0"/>
              <a:t>and </a:t>
            </a:r>
            <a:r>
              <a:rPr lang="en-US" b="1" dirty="0" err="1" smtClean="0"/>
              <a:t>Biggering</a:t>
            </a:r>
            <a:endParaRPr lang="en-US" b="1" dirty="0" smtClean="0"/>
          </a:p>
          <a:p>
            <a:r>
              <a:rPr lang="en-US" b="1" dirty="0" smtClean="0"/>
              <a:t>and BIGGERING</a:t>
            </a:r>
          </a:p>
          <a:p>
            <a:r>
              <a:rPr lang="en-US" b="1" dirty="0" smtClean="0"/>
              <a:t>and BIGGERING,</a:t>
            </a:r>
          </a:p>
          <a:p>
            <a:r>
              <a:rPr lang="en-US" b="1" dirty="0" smtClean="0"/>
              <a:t>turning MORE </a:t>
            </a:r>
            <a:r>
              <a:rPr lang="en-US" b="1" dirty="0" err="1" smtClean="0"/>
              <a:t>Truffula</a:t>
            </a:r>
            <a:r>
              <a:rPr lang="en-US" b="1" dirty="0" smtClean="0"/>
              <a:t> Trees</a:t>
            </a:r>
          </a:p>
          <a:p>
            <a:r>
              <a:rPr lang="en-US" b="1" dirty="0" smtClean="0"/>
              <a:t>into </a:t>
            </a:r>
            <a:r>
              <a:rPr lang="en-US" b="1" dirty="0" err="1" smtClean="0"/>
              <a:t>Thneeds</a:t>
            </a:r>
            <a:endParaRPr lang="en-US" b="1" dirty="0" smtClean="0"/>
          </a:p>
          <a:p>
            <a:r>
              <a:rPr lang="en-US" b="1" dirty="0" smtClean="0"/>
              <a:t>which everyone, EVERYONE,</a:t>
            </a:r>
          </a:p>
          <a:p>
            <a:r>
              <a:rPr lang="en-US" b="1" i="1" dirty="0" smtClean="0"/>
              <a:t>EVERYONE needs!"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381000"/>
            <a:ext cx="4545563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495800" y="2209800"/>
            <a:ext cx="4343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And at that very moment,</a:t>
            </a:r>
          </a:p>
          <a:p>
            <a:r>
              <a:rPr lang="en-US" b="1" dirty="0" smtClean="0"/>
              <a:t>we heard a loud whack!</a:t>
            </a:r>
          </a:p>
          <a:p>
            <a:r>
              <a:rPr lang="en-US" b="1" dirty="0" smtClean="0"/>
              <a:t>From outside in the fields</a:t>
            </a:r>
          </a:p>
          <a:p>
            <a:r>
              <a:rPr lang="en-US" b="1" dirty="0" smtClean="0"/>
              <a:t>came a sickening smack</a:t>
            </a:r>
          </a:p>
          <a:p>
            <a:r>
              <a:rPr lang="en-US" b="1" dirty="0" smtClean="0"/>
              <a:t>of an axe on a tree. Then we</a:t>
            </a:r>
          </a:p>
          <a:p>
            <a:r>
              <a:rPr lang="en-US" b="1" dirty="0" smtClean="0"/>
              <a:t>heard the tree fall.</a:t>
            </a:r>
          </a:p>
          <a:p>
            <a:r>
              <a:rPr lang="en-US" b="1" i="1" dirty="0" smtClean="0"/>
              <a:t>The very last </a:t>
            </a:r>
            <a:r>
              <a:rPr lang="en-US" b="1" i="1" dirty="0" err="1" smtClean="0"/>
              <a:t>Truffula</a:t>
            </a:r>
            <a:r>
              <a:rPr lang="en-US" b="1" i="1" dirty="0" smtClean="0"/>
              <a:t> Tree of</a:t>
            </a:r>
          </a:p>
          <a:p>
            <a:r>
              <a:rPr lang="en-US" b="1" i="1" dirty="0" smtClean="0"/>
              <a:t>them </a:t>
            </a:r>
            <a:r>
              <a:rPr lang="en-US" b="1" i="1" dirty="0" smtClean="0"/>
              <a:t>all!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57530"/>
            <a:ext cx="5225806" cy="6800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514600" y="5257800"/>
            <a:ext cx="4267200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No more trees. No more </a:t>
            </a:r>
            <a:r>
              <a:rPr lang="en-US" sz="1200" b="1" dirty="0" err="1" smtClean="0"/>
              <a:t>Thneeds</a:t>
            </a:r>
            <a:r>
              <a:rPr lang="en-US" sz="1200" b="1" dirty="0" smtClean="0"/>
              <a:t>. No more work to be done.</a:t>
            </a:r>
            <a:br>
              <a:rPr lang="en-US" sz="1200" b="1" dirty="0" smtClean="0"/>
            </a:br>
            <a:r>
              <a:rPr lang="en-US" sz="1200" b="1" dirty="0" smtClean="0"/>
              <a:t>So, in no time, my uncles and aunts, every one,</a:t>
            </a:r>
            <a:br>
              <a:rPr lang="en-US" sz="1200" b="1" dirty="0" smtClean="0"/>
            </a:br>
            <a:r>
              <a:rPr lang="en-US" sz="1200" b="1" dirty="0" smtClean="0"/>
              <a:t>all waved me good-bye. They jumped into my cars</a:t>
            </a:r>
            <a:br>
              <a:rPr lang="en-US" sz="1200" b="1" dirty="0" smtClean="0"/>
            </a:br>
            <a:r>
              <a:rPr lang="en-US" sz="1200" b="1" dirty="0" smtClean="0"/>
              <a:t>and drove away under the smoke-</a:t>
            </a:r>
            <a:r>
              <a:rPr lang="en-US" sz="1200" b="1" dirty="0" err="1" smtClean="0"/>
              <a:t>smuggered</a:t>
            </a:r>
            <a:r>
              <a:rPr lang="en-US" sz="1200" b="1" dirty="0" smtClean="0"/>
              <a:t> stars</a:t>
            </a:r>
            <a:r>
              <a:rPr lang="en-US" sz="1200" b="1" dirty="0" smtClean="0"/>
              <a:t>.</a:t>
            </a:r>
            <a:r>
              <a:rPr lang="en-US" sz="1200" b="1" dirty="0" smtClean="0"/>
              <a:t> </a:t>
            </a:r>
            <a:endParaRPr lang="en-US" sz="1200" b="1" dirty="0" smtClean="0"/>
          </a:p>
          <a:p>
            <a:r>
              <a:rPr lang="en-US" sz="1200" b="1" dirty="0" smtClean="0"/>
              <a:t>Now </a:t>
            </a:r>
            <a:r>
              <a:rPr lang="en-US" sz="1200" b="1" dirty="0" smtClean="0"/>
              <a:t>all that was left '</a:t>
            </a:r>
            <a:r>
              <a:rPr lang="en-US" sz="1200" b="1" dirty="0" err="1" smtClean="0"/>
              <a:t>neath</a:t>
            </a:r>
            <a:r>
              <a:rPr lang="en-US" sz="1200" b="1" dirty="0" smtClean="0"/>
              <a:t> the bad smelling-sky</a:t>
            </a:r>
            <a:br>
              <a:rPr lang="en-US" sz="1200" b="1" dirty="0" smtClean="0"/>
            </a:br>
            <a:r>
              <a:rPr lang="en-US" sz="1200" b="1" dirty="0" smtClean="0"/>
              <a:t>was my big empty factory...</a:t>
            </a:r>
            <a:br>
              <a:rPr lang="en-US" sz="1200" b="1" dirty="0" smtClean="0"/>
            </a:br>
            <a:r>
              <a:rPr lang="en-US" sz="1200" b="1" dirty="0" smtClean="0"/>
              <a:t>the </a:t>
            </a:r>
            <a:r>
              <a:rPr lang="en-US" sz="1200" b="1" dirty="0" err="1" smtClean="0"/>
              <a:t>Lorax</a:t>
            </a:r>
            <a:r>
              <a:rPr lang="en-US" sz="1200" b="1" dirty="0" smtClean="0"/>
              <a:t>...and </a:t>
            </a:r>
            <a:r>
              <a:rPr lang="en-US" sz="1200" b="1" dirty="0" smtClean="0"/>
              <a:t>I</a:t>
            </a:r>
            <a:r>
              <a:rPr lang="en-US" sz="1200" b="1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2994"/>
            <a:ext cx="5053631" cy="6825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590800" y="2209800"/>
            <a:ext cx="4114800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The </a:t>
            </a:r>
            <a:r>
              <a:rPr lang="en-US" sz="1400" b="1" dirty="0" err="1" smtClean="0"/>
              <a:t>Lorax</a:t>
            </a:r>
            <a:r>
              <a:rPr lang="en-US" sz="1400" b="1" dirty="0" smtClean="0"/>
              <a:t> said nothing. Just gave me a glance...</a:t>
            </a:r>
            <a:br>
              <a:rPr lang="en-US" sz="1400" b="1" dirty="0" smtClean="0"/>
            </a:br>
            <a:r>
              <a:rPr lang="en-US" sz="1400" b="1" dirty="0" smtClean="0"/>
              <a:t>just gave me a very sad, sad backward glance...</a:t>
            </a:r>
            <a:br>
              <a:rPr lang="en-US" sz="1400" b="1" dirty="0" smtClean="0"/>
            </a:br>
            <a:r>
              <a:rPr lang="en-US" sz="1400" b="1" dirty="0" smtClean="0"/>
              <a:t>as he lifted himself by the seat of his pants.</a:t>
            </a:r>
            <a:br>
              <a:rPr lang="en-US" sz="1400" b="1" dirty="0" smtClean="0"/>
            </a:br>
            <a:r>
              <a:rPr lang="en-US" sz="1400" b="1" dirty="0" smtClean="0"/>
              <a:t>And I'll never forget the grim look on his face</a:t>
            </a:r>
            <a:br>
              <a:rPr lang="en-US" sz="1400" b="1" dirty="0" smtClean="0"/>
            </a:br>
            <a:r>
              <a:rPr lang="en-US" sz="1400" b="1" dirty="0" smtClean="0"/>
              <a:t>when he heisted himself and took leave of this place,</a:t>
            </a:r>
            <a:br>
              <a:rPr lang="en-US" sz="1400" b="1" dirty="0" smtClean="0"/>
            </a:br>
            <a:r>
              <a:rPr lang="en-US" sz="1400" b="1" dirty="0" smtClean="0"/>
              <a:t>through a hole in the smog, without leaving a trace</a:t>
            </a:r>
            <a:r>
              <a:rPr lang="en-US" sz="1400" b="1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4999" y="0"/>
            <a:ext cx="52912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667000" y="1981200"/>
            <a:ext cx="3886200" cy="9541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And all that the </a:t>
            </a:r>
            <a:r>
              <a:rPr lang="en-US" sz="1400" b="1" dirty="0" err="1" smtClean="0"/>
              <a:t>Lorax</a:t>
            </a:r>
            <a:r>
              <a:rPr lang="en-US" sz="1400" b="1" dirty="0" smtClean="0"/>
              <a:t> left here in this mess</a:t>
            </a:r>
            <a:br>
              <a:rPr lang="en-US" sz="1400" b="1" dirty="0" smtClean="0"/>
            </a:br>
            <a:r>
              <a:rPr lang="en-US" sz="1400" b="1" dirty="0" smtClean="0"/>
              <a:t>was a small pile of rocks, with one word...</a:t>
            </a:r>
            <a:br>
              <a:rPr lang="en-US" sz="1400" b="1" dirty="0" smtClean="0"/>
            </a:br>
            <a:r>
              <a:rPr lang="en-US" sz="1400" b="1" dirty="0" smtClean="0"/>
              <a:t>"UNLESS."</a:t>
            </a:r>
            <a:br>
              <a:rPr lang="en-US" sz="1400" b="1" dirty="0" smtClean="0"/>
            </a:br>
            <a:r>
              <a:rPr lang="en-US" sz="1400" b="1" dirty="0" smtClean="0"/>
              <a:t>Whatever </a:t>
            </a:r>
            <a:r>
              <a:rPr lang="en-US" sz="1400" b="1" i="1" dirty="0" smtClean="0"/>
              <a:t>that</a:t>
            </a:r>
            <a:r>
              <a:rPr lang="en-US" sz="1400" b="1" dirty="0" smtClean="0"/>
              <a:t> meant, well, I just couldn't guess</a:t>
            </a:r>
            <a:r>
              <a:rPr lang="en-US" sz="1400" b="1" dirty="0" smtClean="0"/>
              <a:t>.</a:t>
            </a:r>
            <a:endParaRPr lang="en-US" sz="14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-34212"/>
            <a:ext cx="5156006" cy="68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124200" y="4267200"/>
            <a:ext cx="3124200" cy="18158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That was long, long ago.</a:t>
            </a:r>
            <a:br>
              <a:rPr lang="en-US" sz="1400" b="1" dirty="0" smtClean="0"/>
            </a:br>
            <a:r>
              <a:rPr lang="en-US" sz="1400" b="1" dirty="0" smtClean="0"/>
              <a:t>But each day since that day</a:t>
            </a:r>
            <a:br>
              <a:rPr lang="en-US" sz="1400" b="1" dirty="0" smtClean="0"/>
            </a:br>
            <a:r>
              <a:rPr lang="en-US" sz="1400" b="1" dirty="0" smtClean="0"/>
              <a:t>I've sat here and worried</a:t>
            </a:r>
            <a:br>
              <a:rPr lang="en-US" sz="1400" b="1" dirty="0" smtClean="0"/>
            </a:br>
            <a:r>
              <a:rPr lang="en-US" sz="1400" b="1" dirty="0" smtClean="0"/>
              <a:t>and worried away.</a:t>
            </a:r>
            <a:br>
              <a:rPr lang="en-US" sz="1400" b="1" dirty="0" smtClean="0"/>
            </a:br>
            <a:r>
              <a:rPr lang="en-US" sz="1400" b="1" dirty="0" smtClean="0"/>
              <a:t>Through the years, while my buildings</a:t>
            </a:r>
            <a:br>
              <a:rPr lang="en-US" sz="1400" b="1" dirty="0" smtClean="0"/>
            </a:br>
            <a:r>
              <a:rPr lang="en-US" sz="1400" b="1" dirty="0" smtClean="0"/>
              <a:t>have fallen apart,</a:t>
            </a:r>
            <a:br>
              <a:rPr lang="en-US" sz="1400" b="1" dirty="0" smtClean="0"/>
            </a:br>
            <a:r>
              <a:rPr lang="en-US" sz="1400" b="1" dirty="0" smtClean="0"/>
              <a:t>I've worried about it</a:t>
            </a:r>
            <a:br>
              <a:rPr lang="en-US" sz="1400" b="1" dirty="0" smtClean="0"/>
            </a:br>
            <a:r>
              <a:rPr lang="en-US" sz="1400" b="1" dirty="0" smtClean="0"/>
              <a:t>with all of my heart</a:t>
            </a:r>
            <a:r>
              <a:rPr lang="en-US" sz="1400" b="1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4494442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495800" y="609600"/>
            <a:ext cx="4648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"SO…</a:t>
            </a:r>
          </a:p>
          <a:p>
            <a:r>
              <a:rPr lang="en-US" b="1" dirty="0" smtClean="0"/>
              <a:t>Catch!" calls the Once-</a:t>
            </a:r>
            <a:r>
              <a:rPr lang="en-US" b="1" dirty="0" err="1" smtClean="0"/>
              <a:t>ler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He lets something fall.</a:t>
            </a:r>
          </a:p>
          <a:p>
            <a:r>
              <a:rPr lang="en-US" b="1" dirty="0" smtClean="0"/>
              <a:t>"It's a </a:t>
            </a:r>
            <a:r>
              <a:rPr lang="en-US" b="1" dirty="0" err="1" smtClean="0"/>
              <a:t>Truffula</a:t>
            </a:r>
            <a:r>
              <a:rPr lang="en-US" b="1" dirty="0" smtClean="0"/>
              <a:t> Seed.</a:t>
            </a:r>
          </a:p>
          <a:p>
            <a:r>
              <a:rPr lang="en-US" b="1" dirty="0" smtClean="0"/>
              <a:t>It's the last one of all!</a:t>
            </a:r>
          </a:p>
          <a:p>
            <a:r>
              <a:rPr lang="en-US" b="1" dirty="0" smtClean="0"/>
              <a:t>You're in charge of the last of</a:t>
            </a:r>
          </a:p>
          <a:p>
            <a:r>
              <a:rPr lang="en-US" b="1" dirty="0" smtClean="0"/>
              <a:t>the </a:t>
            </a:r>
            <a:r>
              <a:rPr lang="en-US" b="1" dirty="0" err="1" smtClean="0"/>
              <a:t>Truffula</a:t>
            </a:r>
            <a:r>
              <a:rPr lang="en-US" b="1" dirty="0" smtClean="0"/>
              <a:t> Seeds.</a:t>
            </a:r>
          </a:p>
          <a:p>
            <a:r>
              <a:rPr lang="en-US" b="1" dirty="0" smtClean="0"/>
              <a:t>And </a:t>
            </a:r>
            <a:r>
              <a:rPr lang="en-US" b="1" dirty="0" err="1" smtClean="0"/>
              <a:t>Truffula</a:t>
            </a:r>
            <a:r>
              <a:rPr lang="en-US" b="1" dirty="0" smtClean="0"/>
              <a:t> Trees are what</a:t>
            </a:r>
          </a:p>
          <a:p>
            <a:r>
              <a:rPr lang="en-US" b="1" dirty="0" smtClean="0"/>
              <a:t>everyone needs.</a:t>
            </a:r>
          </a:p>
          <a:p>
            <a:r>
              <a:rPr lang="en-US" b="1" dirty="0" smtClean="0"/>
              <a:t>Plant a new </a:t>
            </a:r>
            <a:r>
              <a:rPr lang="en-US" b="1" dirty="0" err="1" smtClean="0"/>
              <a:t>Truffula</a:t>
            </a:r>
            <a:r>
              <a:rPr lang="en-US" b="1" dirty="0" smtClean="0"/>
              <a:t>. Treat it</a:t>
            </a:r>
          </a:p>
          <a:p>
            <a:r>
              <a:rPr lang="en-US" b="1" dirty="0" smtClean="0"/>
              <a:t>with care.</a:t>
            </a:r>
          </a:p>
          <a:p>
            <a:r>
              <a:rPr lang="en-US" b="1" dirty="0" smtClean="0"/>
              <a:t>Give it clean water. And feed it</a:t>
            </a:r>
          </a:p>
          <a:p>
            <a:r>
              <a:rPr lang="en-US" b="1" dirty="0" smtClean="0"/>
              <a:t>fresh air.</a:t>
            </a:r>
          </a:p>
          <a:p>
            <a:r>
              <a:rPr lang="en-US" b="1" dirty="0" smtClean="0"/>
              <a:t>Grow a forest. Protect it from</a:t>
            </a:r>
          </a:p>
          <a:p>
            <a:r>
              <a:rPr lang="en-US" b="1" dirty="0" smtClean="0"/>
              <a:t>axes that hack.</a:t>
            </a:r>
          </a:p>
          <a:p>
            <a:r>
              <a:rPr lang="en-US" b="1" dirty="0" smtClean="0"/>
              <a:t>Then the </a:t>
            </a:r>
            <a:r>
              <a:rPr lang="en-US" b="1" dirty="0" err="1" smtClean="0"/>
              <a:t>Lorax</a:t>
            </a:r>
            <a:endParaRPr lang="en-US" b="1" dirty="0" smtClean="0"/>
          </a:p>
          <a:p>
            <a:r>
              <a:rPr lang="en-US" b="1" dirty="0" smtClean="0"/>
              <a:t>and all of his friends</a:t>
            </a:r>
          </a:p>
          <a:p>
            <a:r>
              <a:rPr lang="en-US" b="1" dirty="0" smtClean="0"/>
              <a:t>may come back."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914400"/>
            <a:ext cx="6096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chemeClr val="bg2">
                    <a:lumMod val="75000"/>
                  </a:schemeClr>
                </a:solidFill>
              </a:rPr>
              <a:t>THE END</a:t>
            </a:r>
            <a:endParaRPr lang="en-US" sz="96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</TotalTime>
  <Words>1156</Words>
  <Application>Microsoft Office PowerPoint</Application>
  <PresentationFormat>On-screen Show (4:3)</PresentationFormat>
  <Paragraphs>206</Paragraphs>
  <Slides>42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Charity</dc:creator>
  <cp:lastModifiedBy>Charity</cp:lastModifiedBy>
  <cp:revision>17</cp:revision>
  <dcterms:created xsi:type="dcterms:W3CDTF">2013-07-25T00:46:28Z</dcterms:created>
  <dcterms:modified xsi:type="dcterms:W3CDTF">2013-07-25T04:05:49Z</dcterms:modified>
</cp:coreProperties>
</file>