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0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48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2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9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10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41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8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8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7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6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6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98A23-0602-47B4-9007-6136B2611FA0}" type="datetimeFigureOut">
              <a:rPr lang="en-US" smtClean="0"/>
              <a:t>9/26/2012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449CD-B782-4871-B1DC-188BFE2F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6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020762"/>
          </a:xfrm>
        </p:spPr>
        <p:txBody>
          <a:bodyPr/>
          <a:lstStyle/>
          <a:p>
            <a:r>
              <a:rPr lang="en-US" u="sng" dirty="0" smtClean="0"/>
              <a:t>Arabian Travel Journal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Pretending you are a merchant traveling to the Arabian Peninsula in about the year 500, you will be writing a travel journal about your adventures. </a:t>
            </a:r>
          </a:p>
          <a:p>
            <a:r>
              <a:rPr lang="en-US" dirty="0" smtClean="0"/>
              <a:t>The journal will have 4 entries. Each entry will be 150 words, describing a different part of your journey. </a:t>
            </a:r>
          </a:p>
          <a:p>
            <a:r>
              <a:rPr lang="en-US" dirty="0" smtClean="0"/>
              <a:t>You will write from the perspective of the character assigned to you. You may include imaginary personal details but all information should be historically accurate.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6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Journal Entry #1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 your journey across the desert. </a:t>
            </a:r>
          </a:p>
          <a:p>
            <a:pPr lvl="1"/>
            <a:r>
              <a:rPr lang="en-US" dirty="0" smtClean="0"/>
              <a:t>What does the land look like? Desert? Mountainous? Oases? Etc…</a:t>
            </a:r>
          </a:p>
          <a:p>
            <a:pPr lvl="1"/>
            <a:r>
              <a:rPr lang="en-US" dirty="0" smtClean="0"/>
              <a:t>What is the climate like? Hot? Dry? Cold? Etc..</a:t>
            </a:r>
          </a:p>
          <a:p>
            <a:pPr lvl="1"/>
            <a:r>
              <a:rPr lang="en-US" dirty="0" smtClean="0"/>
              <a:t>What do the settlements or people you have encountered look like? Nomad? Sedentary? Trading? Farming</a:t>
            </a:r>
            <a:r>
              <a:rPr lang="en-US" smtClean="0"/>
              <a:t>? </a:t>
            </a:r>
          </a:p>
          <a:p>
            <a:pPr lvl="1"/>
            <a:r>
              <a:rPr lang="en-US" smtClean="0"/>
              <a:t>What </a:t>
            </a:r>
            <a:r>
              <a:rPr lang="en-US" dirty="0" smtClean="0"/>
              <a:t>did you see, smell, hear, and feel on your journey across the desert?</a:t>
            </a:r>
          </a:p>
        </p:txBody>
      </p:sp>
    </p:spTree>
    <p:extLst>
      <p:ext uri="{BB962C8B-B14F-4D97-AF65-F5344CB8AC3E}">
        <p14:creationId xmlns:p14="http://schemas.microsoft.com/office/powerpoint/2010/main" val="276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Origins of Islam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Today we are going to read about the founder of Islam, Muhammad: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ho became a prophet and introduced a religion called Islam in Arabia.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hose teachings had similarities to Judaism and Christianity, but also presented new ideas.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ho helped to spread Islam in Arabia after first being rejected. </a:t>
            </a:r>
          </a:p>
          <a:p>
            <a:r>
              <a:rPr lang="en-US" dirty="0" smtClean="0"/>
              <a:t>After reading the white handout on your desk, we are going to answer the six questions below on page AP 7 of your notebook. Please copy or restate the question, and use complete sentences in you answer.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2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255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Arabian Travel Journal</vt:lpstr>
      <vt:lpstr>Journal Entry #1</vt:lpstr>
      <vt:lpstr>Origins of Islam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Arabian Travel Journal</dc:title>
  <dc:creator>Josephine Schaller</dc:creator>
  <cp:lastModifiedBy>Josephine Schaller</cp:lastModifiedBy>
  <cp:revision>9</cp:revision>
  <dcterms:created xsi:type="dcterms:W3CDTF">2012-09-26T15:29:56Z</dcterms:created>
  <dcterms:modified xsi:type="dcterms:W3CDTF">2012-09-26T17:29:18Z</dcterms:modified>
</cp:coreProperties>
</file>