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62" r:id="rId3"/>
    <p:sldId id="259" r:id="rId4"/>
    <p:sldId id="260" r:id="rId5"/>
    <p:sldId id="257" r:id="rId6"/>
    <p:sldId id="258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75" autoAdjust="0"/>
  </p:normalViewPr>
  <p:slideViewPr>
    <p:cSldViewPr>
      <p:cViewPr varScale="1">
        <p:scale>
          <a:sx n="78" d="100"/>
          <a:sy n="78" d="100"/>
        </p:scale>
        <p:origin x="-9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518B4-103D-47AB-9BF2-5F44F9228177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F4EE8-7A43-4174-8F6A-2547CA3E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F4EE8-7A43-4174-8F6A-2547CA3EEC8C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F4EE8-7A43-4174-8F6A-2547CA3EEC8C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F4EE8-7A43-4174-8F6A-2547CA3EEC8C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F4EE8-7A43-4174-8F6A-2547CA3EEC8C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F4EE8-7A43-4174-8F6A-2547CA3EEC8C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F4EE8-7A43-4174-8F6A-2547CA3EEC8C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F4EE8-7A43-4174-8F6A-2547CA3EEC8C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xmlns:p14="http://schemas.microsoft.com/office/powerpoint/2010/main" spd="med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med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med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med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med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946D20-DB41-4B5D-8BB9-DFF393B78C1E}" type="datetimeFigureOut">
              <a:rPr lang="en-US" smtClean="0"/>
              <a:t>5/1/13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848DEE2-8FC6-4CE9-A962-B3FB0EACC46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xmlns:p14="http://schemas.microsoft.com/office/powerpoint/2010/main" spd="med">
    <p:pull dir="d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15562"/>
          </a:xfrm>
        </p:spPr>
        <p:txBody>
          <a:bodyPr>
            <a:noAutofit/>
          </a:bodyPr>
          <a:lstStyle/>
          <a:p>
            <a:pPr algn="ctr"/>
            <a:r>
              <a:rPr lang="es-MX" sz="5400" dirty="0" smtClean="0">
                <a:latin typeface="Times New Roman" pitchFamily="18" charset="0"/>
                <a:cs typeface="Times New Roman" pitchFamily="18" charset="0"/>
              </a:rPr>
              <a:t>Segunda Carta De Relación </a:t>
            </a:r>
            <a:br>
              <a:rPr lang="es-MX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MX" sz="5400" dirty="0" smtClean="0">
                <a:latin typeface="Times New Roman" pitchFamily="18" charset="0"/>
                <a:cs typeface="Times New Roman" pitchFamily="18" charset="0"/>
              </a:rPr>
              <a:t>- Hernán Cortés </a:t>
            </a:r>
            <a:endParaRPr lang="es-MX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486400"/>
            <a:ext cx="3733800" cy="1199704"/>
          </a:xfrm>
        </p:spPr>
        <p:txBody>
          <a:bodyPr/>
          <a:lstStyle/>
          <a:p>
            <a:pPr algn="ctr"/>
            <a:r>
              <a:rPr lang="en-US" dirty="0" smtClean="0"/>
              <a:t>De: Lizzet Gonzalez </a:t>
            </a:r>
          </a:p>
          <a:p>
            <a:pPr algn="ctr"/>
            <a:r>
              <a:rPr lang="en-US" dirty="0" smtClean="0"/>
              <a:t>Mayo 1, 2013</a:t>
            </a:r>
          </a:p>
        </p:txBody>
      </p:sp>
    </p:spTree>
  </p:cSld>
  <p:clrMapOvr>
    <a:masterClrMapping/>
  </p:clrMapOvr>
  <p:transition xmlns:p14="http://schemas.microsoft.com/office/powerpoint/2010/main" spd="med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http://www.uwosh.edu/faculty_staff/cortes/classes/Spring%202012/364/Discusion%20Cortes_files/image0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43700" y="3600450"/>
            <a:ext cx="2400300" cy="3257550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038600" cy="4525963"/>
          </a:xfrm>
        </p:spPr>
        <p:txBody>
          <a:bodyPr/>
          <a:lstStyle/>
          <a:p>
            <a:r>
              <a:rPr lang="es-MX" dirty="0" smtClean="0"/>
              <a:t>Escribió cinco catas de relación al Carlos V, de España. </a:t>
            </a:r>
          </a:p>
          <a:p>
            <a:r>
              <a:rPr lang="es-MX" dirty="0" smtClean="0"/>
              <a:t>Influencio a Europa. </a:t>
            </a:r>
          </a:p>
          <a:p>
            <a:r>
              <a:rPr lang="es-MX" dirty="0" smtClean="0"/>
              <a:t>Estudio Latín, porque las cartas estaban escritas en esta forma. </a:t>
            </a:r>
            <a:endParaRPr lang="es-MX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Hernán Cortes </a:t>
            </a:r>
            <a:endParaRPr lang="es-MX" dirty="0"/>
          </a:p>
        </p:txBody>
      </p:sp>
      <p:pic>
        <p:nvPicPr>
          <p:cNvPr id="2050" name="Picture 2" descr="http://upload.wikimedia.org/wikipedia/commons/thumb/d/df/Hernan_Fernando_Cortes.jpg/200px-Hernan_Fernando_Cort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1981200"/>
            <a:ext cx="2685143" cy="3383282"/>
          </a:xfrm>
          <a:prstGeom prst="rect">
            <a:avLst/>
          </a:prstGeom>
          <a:noFill/>
        </p:spPr>
      </p:pic>
      <p:pic>
        <p:nvPicPr>
          <p:cNvPr id="2052" name="Picture 4" descr="https://encrypted-tbn1.gstatic.com/images?q=tbn:ANd9GcSaJuWJTxhWklBZ_KtQKN3MU8gnD-GpVAcbfo_2AmqxCtS1tC1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65383" y="304800"/>
            <a:ext cx="2078617" cy="3429000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 spd="med">
    <p:pull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mtClean="0"/>
              <a:t>En </a:t>
            </a:r>
            <a:r>
              <a:rPr lang="es-MX" dirty="0" smtClean="0"/>
              <a:t>la segunda carta Catres narra la guerra que libro contra la gente indígena que ahora llamamos aztecas, ofreciendo descripciones amplias y brillantes, de sus tierras y su gente, de la corte de Moctezuma y de sus instituciones edificio. </a:t>
            </a:r>
            <a:endParaRPr lang="es-MX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 la Selección…</a:t>
            </a:r>
            <a:endParaRPr lang="es-MX" dirty="0"/>
          </a:p>
        </p:txBody>
      </p:sp>
    </p:spTree>
  </p:cSld>
  <p:clrMapOvr>
    <a:masterClrMapping/>
  </p:clrMapOvr>
  <p:transition xmlns:p14="http://schemas.microsoft.com/office/powerpoint/2010/main" spd="med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Anqué no aperciba su religión, particularmente la practica de sacrificios humanos para satisfacer a Huitzilopochtli, dios del sol, expresa mucho admiración por el alto grado de la cavilación</a:t>
            </a:r>
            <a:endParaRPr lang="es-MX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 la Selección…</a:t>
            </a:r>
            <a:endParaRPr lang="es-MX" dirty="0"/>
          </a:p>
        </p:txBody>
      </p:sp>
    </p:spTree>
  </p:cSld>
  <p:clrMapOvr>
    <a:masterClrMapping/>
  </p:clrMapOvr>
  <p:transition xmlns:p14="http://schemas.microsoft.com/office/powerpoint/2010/main" spd="med">
    <p:pull dir="l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Época / Moderna </a:t>
            </a:r>
          </a:p>
          <a:p>
            <a:r>
              <a:rPr lang="es-MX" dirty="0" smtClean="0"/>
              <a:t>La Conquista 1515 – España y Las Américas</a:t>
            </a:r>
          </a:p>
          <a:p>
            <a:r>
              <a:rPr lang="es-MX" dirty="0" smtClean="0"/>
              <a:t>Conexión Temática: </a:t>
            </a:r>
          </a:p>
          <a:p>
            <a:pPr>
              <a:buNone/>
            </a:pPr>
            <a:r>
              <a:rPr lang="es-MX" dirty="0" smtClean="0"/>
              <a:t>	- La construcción del genero </a:t>
            </a:r>
          </a:p>
          <a:p>
            <a:pPr>
              <a:buNone/>
            </a:pPr>
            <a:r>
              <a:rPr lang="es-MX" dirty="0" smtClean="0"/>
              <a:t>	- Las sociedades en contacto</a:t>
            </a:r>
          </a:p>
          <a:p>
            <a:pPr>
              <a:buNone/>
            </a:pPr>
            <a:endParaRPr lang="es-MX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Detalles!</a:t>
            </a:r>
            <a:endParaRPr lang="es-MX" dirty="0"/>
          </a:p>
        </p:txBody>
      </p:sp>
    </p:spTree>
  </p:cSld>
  <p:clrMapOvr>
    <a:masterClrMapping/>
  </p:clrMapOvr>
  <p:transition xmlns:p14="http://schemas.microsoft.com/office/powerpoint/2010/main" spd="med">
    <p:wheel spokes="3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Conexión Temática: </a:t>
            </a:r>
          </a:p>
          <a:p>
            <a:pPr>
              <a:buNone/>
            </a:pPr>
            <a:r>
              <a:rPr lang="es-MX" dirty="0" smtClean="0"/>
              <a:t>	- La construcción del genero </a:t>
            </a:r>
          </a:p>
          <a:p>
            <a:pPr>
              <a:buNone/>
            </a:pPr>
            <a:r>
              <a:rPr lang="es-MX" dirty="0" smtClean="0"/>
              <a:t>	- Las sociedades en contacto</a:t>
            </a:r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Subtema y conexión literarios: </a:t>
            </a:r>
          </a:p>
          <a:p>
            <a:pPr>
              <a:buNone/>
            </a:pPr>
            <a:r>
              <a:rPr lang="es-MX" dirty="0" smtClean="0"/>
              <a:t>	- Relaciones sociales</a:t>
            </a:r>
          </a:p>
          <a:p>
            <a:pPr>
              <a:buNone/>
            </a:pPr>
            <a:r>
              <a:rPr lang="es-MX" dirty="0" smtClean="0"/>
              <a:t>	- Tradición y ruptura </a:t>
            </a:r>
          </a:p>
          <a:p>
            <a:pPr>
              <a:buNone/>
            </a:pPr>
            <a:r>
              <a:rPr lang="es-MX" dirty="0" smtClean="0"/>
              <a:t>	- La asimilación y la marginación </a:t>
            </a:r>
          </a:p>
          <a:p>
            <a:pPr>
              <a:buNone/>
            </a:pPr>
            <a:r>
              <a:rPr lang="es-MX" dirty="0" smtClean="0"/>
              <a:t>	- La diversidad </a:t>
            </a:r>
            <a:endParaRPr lang="es-MX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Detalles!</a:t>
            </a:r>
            <a:endParaRPr lang="es-MX" dirty="0"/>
          </a:p>
        </p:txBody>
      </p:sp>
    </p:spTree>
  </p:cSld>
  <p:clrMapOvr>
    <a:masterClrMapping/>
  </p:clrMapOvr>
  <p:transition xmlns:p14="http://schemas.microsoft.com/office/powerpoint/2010/main" spd="med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Esta “Segunda relación” narra el viaje de Cortés y los exploradores a la capital mexica para conocer al poderoso Montezuma, y describe los pueblos que encuentra en el periplo. El clímax dramático es cuando los españoles salen a una guerra contra los indígenas. Cortés se tiene que defender ante sus lectores y los acusadores potenciales. Con la rebelión contra Velázquez, Cortés tendría que explicar sus acciones. Cortes tenia que defensa ante el rey en como trató a los indígenas. Cortes tenia necesidad de conquistar y matar a los idólatras como una manera de justificación ante su audiencia europea cristiana.</a:t>
            </a:r>
            <a:endParaRPr lang="es-MX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Resume! </a:t>
            </a:r>
            <a:endParaRPr lang="es-MX" dirty="0"/>
          </a:p>
        </p:txBody>
      </p:sp>
    </p:spTree>
  </p:cSld>
  <p:clrMapOvr>
    <a:masterClrMapping/>
  </p:clrMapOvr>
  <p:transition xmlns:p14="http://schemas.microsoft.com/office/powerpoint/2010/main" spd="med">
    <p:newsflash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tan </a:t>
            </a:r>
            <a:r>
              <a:rPr lang="en-US" dirty="0" err="1" smtClean="0"/>
              <a:t>enterisado</a:t>
            </a:r>
            <a:r>
              <a:rPr lang="en-US" dirty="0" smtClean="0"/>
              <a:t> el </a:t>
            </a:r>
            <a:r>
              <a:rPr lang="en-US" dirty="0" err="1" smtClean="0"/>
              <a:t>autor</a:t>
            </a:r>
            <a:r>
              <a:rPr lang="en-US" dirty="0" smtClean="0"/>
              <a:t> en la </a:t>
            </a:r>
            <a:r>
              <a:rPr lang="en-US" dirty="0" err="1" smtClean="0"/>
              <a:t>guerra</a:t>
            </a:r>
            <a:r>
              <a:rPr lang="en-US" dirty="0" smtClean="0"/>
              <a:t>? </a:t>
            </a:r>
          </a:p>
          <a:p>
            <a:r>
              <a:rPr lang="en-US" dirty="0" smtClean="0"/>
              <a:t>Como </a:t>
            </a:r>
            <a:r>
              <a:rPr lang="en-US" dirty="0" err="1" smtClean="0"/>
              <a:t>piensan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Cortes en la </a:t>
            </a:r>
            <a:r>
              <a:rPr lang="en-US" dirty="0" err="1" smtClean="0"/>
              <a:t>historia</a:t>
            </a:r>
            <a:r>
              <a:rPr lang="en-US" smtClean="0"/>
              <a:t>?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Preguntas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940844"/>
      </p:ext>
    </p:extLst>
  </p:cSld>
  <p:clrMapOvr>
    <a:masterClrMapping/>
  </p:clrMapOvr>
  <p:transition xmlns:p14="http://schemas.microsoft.com/office/powerpoint/2010/main" spd="med">
    <p:pull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160</TotalTime>
  <Words>284</Words>
  <Application>Microsoft Macintosh PowerPoint</Application>
  <PresentationFormat>On-screen Show (4:3)</PresentationFormat>
  <Paragraphs>40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Segunda Carta De Relación  - Hernán Cortés </vt:lpstr>
      <vt:lpstr>Hernán Cortes </vt:lpstr>
      <vt:lpstr>De la Selección…</vt:lpstr>
      <vt:lpstr>De la Selección…</vt:lpstr>
      <vt:lpstr>Detalles!</vt:lpstr>
      <vt:lpstr>Detalles!</vt:lpstr>
      <vt:lpstr>Resume! </vt:lpstr>
      <vt:lpstr>Preguntas!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gonzalez family</dc:creator>
  <cp:lastModifiedBy>Mayra L. Gutierrez</cp:lastModifiedBy>
  <cp:revision>20</cp:revision>
  <dcterms:created xsi:type="dcterms:W3CDTF">2013-04-30T23:18:20Z</dcterms:created>
  <dcterms:modified xsi:type="dcterms:W3CDTF">2013-05-01T19:48:32Z</dcterms:modified>
</cp:coreProperties>
</file>