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82B0F-BB82-440F-8E68-AFD5F4AD87DB}" type="datetimeFigureOut">
              <a:rPr lang="en-US" smtClean="0"/>
              <a:t>4/26/2013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CC096-05BF-432E-B3DD-9972635E4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315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82B0F-BB82-440F-8E68-AFD5F4AD87DB}" type="datetimeFigureOut">
              <a:rPr lang="en-US" smtClean="0"/>
              <a:t>4/26/2013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CC096-05BF-432E-B3DD-9972635E4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326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82B0F-BB82-440F-8E68-AFD5F4AD87DB}" type="datetimeFigureOut">
              <a:rPr lang="en-US" smtClean="0"/>
              <a:t>4/26/2013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CC096-05BF-432E-B3DD-9972635E4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105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82B0F-BB82-440F-8E68-AFD5F4AD87DB}" type="datetimeFigureOut">
              <a:rPr lang="en-US" smtClean="0"/>
              <a:t>4/26/2013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CC096-05BF-432E-B3DD-9972635E4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132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82B0F-BB82-440F-8E68-AFD5F4AD87DB}" type="datetimeFigureOut">
              <a:rPr lang="en-US" smtClean="0"/>
              <a:t>4/26/2013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CC096-05BF-432E-B3DD-9972635E4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09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82B0F-BB82-440F-8E68-AFD5F4AD87DB}" type="datetimeFigureOut">
              <a:rPr lang="en-US" smtClean="0"/>
              <a:t>4/26/2013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CC096-05BF-432E-B3DD-9972635E4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529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82B0F-BB82-440F-8E68-AFD5F4AD87DB}" type="datetimeFigureOut">
              <a:rPr lang="en-US" smtClean="0"/>
              <a:t>4/26/2013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CC096-05BF-432E-B3DD-9972635E4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663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82B0F-BB82-440F-8E68-AFD5F4AD87DB}" type="datetimeFigureOut">
              <a:rPr lang="en-US" smtClean="0"/>
              <a:t>4/26/2013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CC096-05BF-432E-B3DD-9972635E4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740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82B0F-BB82-440F-8E68-AFD5F4AD87DB}" type="datetimeFigureOut">
              <a:rPr lang="en-US" smtClean="0"/>
              <a:t>4/26/2013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CC096-05BF-432E-B3DD-9972635E4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981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82B0F-BB82-440F-8E68-AFD5F4AD87DB}" type="datetimeFigureOut">
              <a:rPr lang="en-US" smtClean="0"/>
              <a:t>4/26/2013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CC096-05BF-432E-B3DD-9972635E4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594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82B0F-BB82-440F-8E68-AFD5F4AD87DB}" type="datetimeFigureOut">
              <a:rPr lang="en-US" smtClean="0"/>
              <a:t>4/26/2013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CC096-05BF-432E-B3DD-9972635E4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97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82B0F-BB82-440F-8E68-AFD5F4AD87DB}" type="datetimeFigureOut">
              <a:rPr lang="en-US" smtClean="0"/>
              <a:t>4/26/2013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6CC096-05BF-432E-B3DD-9972635E4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609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"/>
            <a:ext cx="3048000" cy="6629400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2400" b="1" dirty="0">
                <a:cs typeface="Arial" pitchFamily="34" charset="0"/>
              </a:rPr>
              <a:t>Group 1 - Salmonella</a:t>
            </a:r>
            <a:endParaRPr lang="en-US" sz="2400" dirty="0">
              <a:cs typeface="Arial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sz="2400" dirty="0" err="1"/>
              <a:t>Ibaa</a:t>
            </a:r>
            <a:r>
              <a:rPr lang="en-US" sz="2400" dirty="0"/>
              <a:t> </a:t>
            </a:r>
            <a:r>
              <a:rPr lang="en-US" sz="2400" dirty="0" err="1"/>
              <a:t>Hafeez</a:t>
            </a:r>
            <a:endParaRPr lang="en-US" sz="2400" dirty="0"/>
          </a:p>
          <a:p>
            <a:pPr marL="0" indent="0" algn="ctr">
              <a:spcBef>
                <a:spcPts val="0"/>
              </a:spcBef>
              <a:buNone/>
            </a:pPr>
            <a:r>
              <a:rPr lang="en-US" sz="2400" dirty="0"/>
              <a:t>Justine </a:t>
            </a:r>
            <a:r>
              <a:rPr lang="en-US" sz="2400" dirty="0" err="1"/>
              <a:t>Castomayor</a:t>
            </a:r>
            <a:endParaRPr lang="en-US" sz="2400" dirty="0"/>
          </a:p>
          <a:p>
            <a:pPr marL="0" indent="0" algn="ctr">
              <a:spcBef>
                <a:spcPts val="0"/>
              </a:spcBef>
              <a:buNone/>
            </a:pPr>
            <a:r>
              <a:rPr lang="en-US" sz="2400" dirty="0"/>
              <a:t>Gabriel Alfaro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400" dirty="0"/>
              <a:t>Ed </a:t>
            </a:r>
            <a:r>
              <a:rPr lang="en-US" sz="2400" dirty="0" err="1"/>
              <a:t>Hou</a:t>
            </a:r>
            <a:r>
              <a:rPr lang="en-US" sz="2400" dirty="0">
                <a:cs typeface="Arial" pitchFamily="34" charset="0"/>
              </a:rPr>
              <a:t> 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400" b="1" dirty="0" smtClean="0">
                <a:cs typeface="Arial" pitchFamily="34" charset="0"/>
              </a:rPr>
              <a:t>Group </a:t>
            </a:r>
            <a:r>
              <a:rPr lang="en-US" sz="2400" b="1" dirty="0">
                <a:cs typeface="Arial" pitchFamily="34" charset="0"/>
              </a:rPr>
              <a:t>2 - Tuberculosis</a:t>
            </a:r>
            <a:endParaRPr lang="en-US" sz="2400" dirty="0">
              <a:cs typeface="Arial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sz="2400" dirty="0"/>
              <a:t>Daniel </a:t>
            </a:r>
            <a:r>
              <a:rPr lang="en-US" sz="2400" dirty="0" err="1"/>
              <a:t>Salcido</a:t>
            </a:r>
            <a:endParaRPr lang="en-US" sz="2400" dirty="0"/>
          </a:p>
          <a:p>
            <a:pPr marL="0" indent="0" algn="ctr">
              <a:spcBef>
                <a:spcPts val="0"/>
              </a:spcBef>
              <a:buNone/>
            </a:pPr>
            <a:r>
              <a:rPr lang="en-US" sz="2400" dirty="0"/>
              <a:t>Sean Wang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400" dirty="0"/>
              <a:t>Melissa </a:t>
            </a:r>
            <a:r>
              <a:rPr lang="en-US" sz="2400" dirty="0" err="1"/>
              <a:t>Medaris</a:t>
            </a:r>
            <a:endParaRPr lang="en-US" sz="2400" dirty="0"/>
          </a:p>
          <a:p>
            <a:pPr marL="0" indent="0" algn="ctr">
              <a:spcBef>
                <a:spcPts val="0"/>
              </a:spcBef>
              <a:buNone/>
            </a:pPr>
            <a:r>
              <a:rPr lang="en-US" sz="2400" dirty="0"/>
              <a:t>Benson Yuan</a:t>
            </a:r>
            <a:r>
              <a:rPr lang="en-US" sz="2400" dirty="0">
                <a:cs typeface="Arial" pitchFamily="34" charset="0"/>
              </a:rPr>
              <a:t> </a:t>
            </a:r>
            <a:endParaRPr lang="en-US" sz="2400" dirty="0" smtClean="0">
              <a:cs typeface="Arial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sz="2400" dirty="0" smtClean="0">
                <a:cs typeface="Arial" pitchFamily="34" charset="0"/>
              </a:rPr>
              <a:t>Jaime</a:t>
            </a:r>
            <a:endParaRPr lang="en-US" sz="2400" dirty="0">
              <a:cs typeface="Arial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sz="2400" b="1" dirty="0" smtClean="0">
                <a:cs typeface="Arial" pitchFamily="34" charset="0"/>
              </a:rPr>
              <a:t>Group </a:t>
            </a:r>
            <a:r>
              <a:rPr lang="en-US" sz="2400" b="1" dirty="0">
                <a:cs typeface="Arial" pitchFamily="34" charset="0"/>
              </a:rPr>
              <a:t>3 – Typhoid Fever</a:t>
            </a:r>
            <a:endParaRPr lang="en-US" sz="2400" dirty="0">
              <a:cs typeface="Arial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sz="2400" dirty="0"/>
              <a:t>Shan Merchant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400" dirty="0"/>
              <a:t>Daniel No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400" dirty="0"/>
              <a:t>Alice Han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400" dirty="0"/>
              <a:t>Alan </a:t>
            </a:r>
            <a:r>
              <a:rPr lang="en-US" sz="2400" dirty="0" err="1"/>
              <a:t>Tantiwassadakran</a:t>
            </a:r>
            <a:endParaRPr lang="en-US" sz="24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cs typeface="Arial" pitchFamily="34" charset="0"/>
              </a:rPr>
              <a:t> 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0" y="152400"/>
            <a:ext cx="5486400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cs typeface="Arial" pitchFamily="34" charset="0"/>
              </a:rPr>
              <a:t>Group 4 – West African </a:t>
            </a:r>
            <a:r>
              <a:rPr lang="en-US" sz="2400" b="1" dirty="0" err="1" smtClean="0">
                <a:cs typeface="Arial" pitchFamily="34" charset="0"/>
              </a:rPr>
              <a:t>Trypanosomiasis</a:t>
            </a:r>
            <a:r>
              <a:rPr lang="en-US" sz="2400" b="1" dirty="0" smtClean="0">
                <a:cs typeface="Arial" pitchFamily="34" charset="0"/>
              </a:rPr>
              <a:t> </a:t>
            </a:r>
            <a:endParaRPr lang="en-US" sz="2400" dirty="0" smtClean="0">
              <a:cs typeface="Arial" pitchFamily="34" charset="0"/>
            </a:endParaRPr>
          </a:p>
          <a:p>
            <a:pPr algn="ctr"/>
            <a:r>
              <a:rPr lang="en-US" sz="2400" b="1" dirty="0" smtClean="0">
                <a:cs typeface="Arial" pitchFamily="34" charset="0"/>
              </a:rPr>
              <a:t>(tri-pan-o-so-my-a-sis)</a:t>
            </a:r>
            <a:endParaRPr lang="en-US" sz="2400" dirty="0" smtClean="0">
              <a:cs typeface="Arial" pitchFamily="34" charset="0"/>
            </a:endParaRPr>
          </a:p>
          <a:p>
            <a:pPr algn="ctr"/>
            <a:r>
              <a:rPr lang="en-US" sz="2400" dirty="0"/>
              <a:t>Enrico Castro</a:t>
            </a:r>
          </a:p>
          <a:p>
            <a:pPr algn="ctr"/>
            <a:r>
              <a:rPr lang="en-US" sz="2400" dirty="0"/>
              <a:t>Ryan </a:t>
            </a:r>
            <a:r>
              <a:rPr lang="en-US" sz="2400" dirty="0" err="1"/>
              <a:t>Maidment</a:t>
            </a:r>
            <a:endParaRPr lang="en-US" sz="2400" dirty="0"/>
          </a:p>
          <a:p>
            <a:pPr algn="ctr"/>
            <a:r>
              <a:rPr lang="en-US" sz="2400" dirty="0"/>
              <a:t>Lauren Garrett</a:t>
            </a:r>
          </a:p>
          <a:p>
            <a:pPr algn="ctr"/>
            <a:r>
              <a:rPr lang="en-US" sz="2400" dirty="0"/>
              <a:t>Calvin Kou</a:t>
            </a:r>
          </a:p>
          <a:p>
            <a:pPr algn="ctr"/>
            <a:r>
              <a:rPr lang="en-US" sz="2400" b="1" dirty="0" smtClean="0">
                <a:cs typeface="Arial" pitchFamily="34" charset="0"/>
              </a:rPr>
              <a:t>Group </a:t>
            </a:r>
            <a:r>
              <a:rPr lang="en-US" sz="2400" b="1" dirty="0" smtClean="0">
                <a:cs typeface="Arial" pitchFamily="34" charset="0"/>
              </a:rPr>
              <a:t>5 – West Nile encephalitis</a:t>
            </a:r>
            <a:endParaRPr lang="en-US" sz="2400" dirty="0" smtClean="0">
              <a:cs typeface="Arial" pitchFamily="34" charset="0"/>
            </a:endParaRPr>
          </a:p>
          <a:p>
            <a:pPr algn="ctr"/>
            <a:r>
              <a:rPr lang="en-US" sz="2400" dirty="0"/>
              <a:t>Paulo </a:t>
            </a:r>
            <a:r>
              <a:rPr lang="en-US" sz="2400" dirty="0" err="1"/>
              <a:t>Monong</a:t>
            </a:r>
            <a:endParaRPr lang="en-US" sz="2400" dirty="0"/>
          </a:p>
          <a:p>
            <a:pPr algn="ctr"/>
            <a:r>
              <a:rPr lang="en-US" sz="2400" dirty="0"/>
              <a:t>Winnie Yuan</a:t>
            </a:r>
          </a:p>
          <a:p>
            <a:pPr algn="ctr"/>
            <a:r>
              <a:rPr lang="en-US" sz="2400" dirty="0"/>
              <a:t>Bond </a:t>
            </a:r>
            <a:r>
              <a:rPr lang="en-US" sz="2400" dirty="0" err="1"/>
              <a:t>Phommachan</a:t>
            </a:r>
            <a:endParaRPr lang="en-US" sz="2400" dirty="0"/>
          </a:p>
          <a:p>
            <a:pPr algn="ctr"/>
            <a:r>
              <a:rPr lang="en-US" sz="2400" dirty="0"/>
              <a:t>Isaiah </a:t>
            </a:r>
            <a:r>
              <a:rPr lang="en-US" sz="2400" dirty="0" smtClean="0"/>
              <a:t>Miranda</a:t>
            </a:r>
          </a:p>
          <a:p>
            <a:pPr algn="ctr"/>
            <a:r>
              <a:rPr lang="en-US" sz="2400" dirty="0" smtClean="0"/>
              <a:t>Wesley</a:t>
            </a:r>
            <a:endParaRPr lang="en-US" sz="2400" dirty="0"/>
          </a:p>
          <a:p>
            <a:pPr algn="ctr"/>
            <a:r>
              <a:rPr lang="en-US" sz="2400" dirty="0" smtClean="0">
                <a:cs typeface="Arial" pitchFamily="34" charset="0"/>
              </a:rPr>
              <a:t> </a:t>
            </a:r>
            <a:r>
              <a:rPr lang="en-US" sz="2400" b="1" dirty="0" smtClean="0">
                <a:cs typeface="Arial" pitchFamily="34" charset="0"/>
              </a:rPr>
              <a:t>Group </a:t>
            </a:r>
            <a:r>
              <a:rPr lang="en-US" sz="2400" b="1" dirty="0" smtClean="0">
                <a:cs typeface="Arial" pitchFamily="34" charset="0"/>
              </a:rPr>
              <a:t>6 - Yellow Fever</a:t>
            </a:r>
            <a:endParaRPr lang="en-US" sz="2400" dirty="0" smtClean="0">
              <a:cs typeface="Arial" pitchFamily="34" charset="0"/>
            </a:endParaRPr>
          </a:p>
          <a:p>
            <a:pPr algn="ctr"/>
            <a:r>
              <a:rPr lang="en-US" sz="2400" dirty="0"/>
              <a:t>Michael Villanueva</a:t>
            </a:r>
          </a:p>
          <a:p>
            <a:pPr algn="ctr"/>
            <a:r>
              <a:rPr lang="en-US" sz="2400" dirty="0"/>
              <a:t>Fiona </a:t>
            </a:r>
            <a:r>
              <a:rPr lang="en-US" sz="2400" dirty="0" err="1"/>
              <a:t>Cheuk</a:t>
            </a:r>
            <a:endParaRPr lang="en-US" sz="2400" dirty="0"/>
          </a:p>
          <a:p>
            <a:pPr algn="ctr"/>
            <a:r>
              <a:rPr lang="en-US" sz="2400" dirty="0"/>
              <a:t>Derrick Moon</a:t>
            </a:r>
          </a:p>
          <a:p>
            <a:pPr algn="ctr"/>
            <a:r>
              <a:rPr lang="en-US" sz="2400" dirty="0"/>
              <a:t>Joseph </a:t>
            </a:r>
            <a:r>
              <a:rPr lang="en-US" sz="2400" dirty="0" err="1"/>
              <a:t>Ong</a:t>
            </a:r>
            <a:endParaRPr lang="en-US" sz="2400" dirty="0"/>
          </a:p>
          <a:p>
            <a:endParaRPr lang="en-US" dirty="0" smtClean="0"/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657600" y="0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0" y="1981200"/>
            <a:ext cx="3657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4191000"/>
            <a:ext cx="3657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657600" y="2362200"/>
            <a:ext cx="5486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657600" y="4572000"/>
            <a:ext cx="5486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0224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44</Words>
  <Application>Microsoft Office PowerPoint</Application>
  <PresentationFormat>On-screen Show (4:3)</PresentationFormat>
  <Paragraphs>34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WVUSD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4</cp:revision>
  <dcterms:created xsi:type="dcterms:W3CDTF">2012-04-27T18:07:19Z</dcterms:created>
  <dcterms:modified xsi:type="dcterms:W3CDTF">2013-04-26T18:11:22Z</dcterms:modified>
</cp:coreProperties>
</file>