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F02DD8F-5E8A-4A16-B112-968BF71A7529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9A8252D-D2DB-49C5-B993-3811BAFF0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FD6F-54D4-40DA-9650-8D8109E58AEA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6A0E-83BB-47D1-AC7E-6F8A7BAB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29AB-8B76-49CE-A6EF-5B69B9D4DEEE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57F6-F5C5-4A30-85F8-1FA1EF55A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500548-0EF6-4039-BD63-E5546DAAC2B7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7CC3E1-3C52-4E30-BDC1-6E83F3906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C610E69-6B53-49F3-85DF-9701BCA13A5F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FCC8D9-DBC7-497F-9568-524A9AF67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98B639-7039-4F66-9C49-B5283F68FE7B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2207F5-5439-44A4-BAF2-5287692C7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8B62B7-AF08-4E40-A2AA-968CD54D9CD2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C1347A-6135-4C47-A9E5-EA5276D4A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6FCBD-D99D-4100-A99A-043AB29AC104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6AEB9-DFA6-4B34-A9ED-68F7E0A4F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075F-6F95-40AE-8F6B-C7F6EC01E733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7B3B-8CBB-4A9B-9E68-8D7B5F8F7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523743A-FBB9-4DCC-BE0C-D923CB8959CB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53D46D0-9217-46F2-91A2-5D6281EB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5E6BE13-89D8-4C9F-8717-DEB1F0CF772F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EF8EC3F-0D34-409D-B10F-6987347F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04F7929-D482-46EE-BBB0-AB352004FBDE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605272F-30F5-46C4-9D0B-2009C8372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1" r:id="rId7"/>
    <p:sldLayoutId id="2147483738" r:id="rId8"/>
    <p:sldLayoutId id="2147483739" r:id="rId9"/>
    <p:sldLayoutId id="2147483730" r:id="rId10"/>
    <p:sldLayoutId id="2147483729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http://lh4.ggpht.com/-vFkjJ1ybeqk/SGE4ltOQriI/AAAAAAAACEU/NbPTeqhRUPw/74920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4234" y="1066800"/>
            <a:ext cx="8229600" cy="1524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Leaves Don’t fall too far from the stem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600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Stem-and-leaf display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6" name="Picture 2" descr="Leaf 2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52888" y="-26052463"/>
            <a:ext cx="27146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Leaf 2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52888" y="-26052463"/>
            <a:ext cx="27146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is it?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 stem-and-leaf plot where each data value is split into a "leaf" (usually the last digit) and a "stem" (the other digits). For example "32" would be split into "3" (stem) and "2" (leaf).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"stem" values are listed down, and the "leaf" values go right (or left) from the stem values.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"stem" is used to group the scores and each "leaf" indicates the individual scores within each group.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does it look like?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 </a:t>
            </a:r>
          </a:p>
        </p:txBody>
      </p:sp>
      <p:pic>
        <p:nvPicPr>
          <p:cNvPr id="15363" name="Picture 3" descr="18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91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stem_leaf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0"/>
            <a:ext cx="556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is it useful?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Stem-and-leaf displays are not a permanent organization.  You can use the display to retrieve the specific data values if needed. For that reason, stem-and-leaf displays are often preferred over other methods of data organization.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do you make it?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Divide digits into two parts. The left digit is called the stem, and the right digit is called the leaf.</a:t>
            </a:r>
          </a:p>
          <a:p>
            <a:r>
              <a:rPr lang="en-US" smtClean="0"/>
              <a:t>2.Once you have established your stems, write them in a vertical column, then draw a vertical line to right of your column.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What’s next?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3. Write all of the leaves with the same stem in a row next to the stem, in numerical order.</a:t>
            </a:r>
          </a:p>
          <a:p>
            <a:r>
              <a:rPr lang="en-US" smtClean="0"/>
              <a:t>Create a key above your display to indicate the magnitude of the numbers in the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are they used for?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They are usually used when there are large amounts of numbers to analyze. Series of scores on sports teams, series of temperatures or rainfall over a period of time and series of classroom test scores are examples of when Stem and Leaf Plots could be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References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Allaboutmath.com</a:t>
            </a:r>
          </a:p>
          <a:p>
            <a:r>
              <a:rPr lang="en-US" smtClean="0"/>
              <a:t>picasaweb.google.com</a:t>
            </a:r>
          </a:p>
          <a:p>
            <a:r>
              <a:rPr lang="en-US" smtClean="0"/>
              <a:t>icoachmath.com/mathdictionary</a:t>
            </a:r>
          </a:p>
          <a:p>
            <a:r>
              <a:rPr lang="en-US" smtClean="0"/>
              <a:t>Brase Understandable Statistics Concepts and Methods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2">
      <a:dk1>
        <a:sysClr val="windowText" lastClr="000000"/>
      </a:dk1>
      <a:lt1>
        <a:sysClr val="window" lastClr="FFFFFF"/>
      </a:lt1>
      <a:dk2>
        <a:srgbClr val="92D050"/>
      </a:dk2>
      <a:lt2>
        <a:srgbClr val="EAEBDE"/>
      </a:lt2>
      <a:accent1>
        <a:srgbClr val="92D05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240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Rockwell</vt:lpstr>
      <vt:lpstr>Arial</vt:lpstr>
      <vt:lpstr>Wingdings 2</vt:lpstr>
      <vt:lpstr>Calibri</vt:lpstr>
      <vt:lpstr>Foundry</vt:lpstr>
      <vt:lpstr>Foundry</vt:lpstr>
      <vt:lpstr>Foundry</vt:lpstr>
      <vt:lpstr>Foundry</vt:lpstr>
      <vt:lpstr>Foundry</vt:lpstr>
      <vt:lpstr>Foundry</vt:lpstr>
      <vt:lpstr>Foundry</vt:lpstr>
      <vt:lpstr>Foundry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13022616</dc:creator>
  <cp:lastModifiedBy>ctoliver</cp:lastModifiedBy>
  <cp:revision>11</cp:revision>
  <dcterms:created xsi:type="dcterms:W3CDTF">2011-09-08T17:54:29Z</dcterms:created>
  <dcterms:modified xsi:type="dcterms:W3CDTF">2011-09-17T04:47:35Z</dcterms:modified>
</cp:coreProperties>
</file>