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8" r:id="rId7"/>
    <p:sldId id="261" r:id="rId8"/>
    <p:sldId id="260" r:id="rId9"/>
    <p:sldId id="269" r:id="rId10"/>
    <p:sldId id="262" r:id="rId11"/>
    <p:sldId id="263" r:id="rId12"/>
    <p:sldId id="264" r:id="rId13"/>
    <p:sldId id="265" r:id="rId14"/>
    <p:sldId id="266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26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75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9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4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6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4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4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456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4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45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4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0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43C-6961-3A42-A92D-5AE2269CBF0E}" type="datetimeFigureOut">
              <a:rPr lang="en-US" smtClean="0"/>
              <a:t>9/11/12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F082C-4D2E-764E-A8A5-F45E3BD12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8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ainpopj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Ancient Egypt-Land of the Pharaohs, </a:t>
            </a:r>
            <a:r>
              <a:rPr lang="en-US" dirty="0" err="1" smtClean="0"/>
              <a:t>Ch</a:t>
            </a:r>
            <a:r>
              <a:rPr lang="en-US" dirty="0" smtClean="0"/>
              <a:t> 4.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9/6-9/7</a:t>
            </a:r>
            <a:endParaRPr lang="en-US" dirty="0"/>
          </a:p>
        </p:txBody>
      </p:sp>
      <p:pic>
        <p:nvPicPr>
          <p:cNvPr id="4" name="Picture 3" descr="images-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940" y="4059799"/>
            <a:ext cx="2225106" cy="252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781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long time ago, the area called the Sahara was green and covered with grass. Over time, it dried up and became a desert. </a:t>
            </a:r>
          </a:p>
          <a:p>
            <a:r>
              <a:rPr lang="en-US" dirty="0" smtClean="0"/>
              <a:t>People living in the Sahara moved to look for water.  Some moved to Egypt along the Nile.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4394200"/>
            <a:ext cx="3289300" cy="20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50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Nile is a great river in Egypt.  People built a civilization along the river.  </a:t>
            </a:r>
          </a:p>
          <a:p>
            <a:r>
              <a:rPr lang="en-US" dirty="0"/>
              <a:t>The Nile floods over every July.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459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Before, Egypt was separate into Lower Egypt and Upper Egypt around 3200 B.C.</a:t>
            </a:r>
          </a:p>
          <a:p>
            <a:r>
              <a:rPr lang="en-US" dirty="0" smtClean="0"/>
              <a:t>King Menes became the first pharaoh of Egypt.  </a:t>
            </a:r>
          </a:p>
          <a:p>
            <a:r>
              <a:rPr lang="en-US" dirty="0" smtClean="0"/>
              <a:t>Pharaohs collected TAXES and had people build TOMBS for them.</a:t>
            </a:r>
          </a:p>
          <a:p>
            <a:r>
              <a:rPr lang="en-US" dirty="0" smtClean="0"/>
              <a:t>Those TOMBS are called PYRAMIDS. 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2181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Inside the tomb, the pharaoh put his favorite things-food, jewelry and clothes.</a:t>
            </a:r>
          </a:p>
          <a:p>
            <a:r>
              <a:rPr lang="en-US" dirty="0" smtClean="0"/>
              <a:t>Pharaohs showed how rich and strong they were by having their people build them nice tombs.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523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Tombs are called PYRAMIDS in Egypt.  They were built from stone.  </a:t>
            </a:r>
          </a:p>
          <a:p>
            <a:endParaRPr lang="en-US" dirty="0"/>
          </a:p>
        </p:txBody>
      </p:sp>
      <p:pic>
        <p:nvPicPr>
          <p:cNvPr id="4" name="Picture 3" descr="images-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497" y="3013845"/>
            <a:ext cx="3048000" cy="2019300"/>
          </a:xfrm>
          <a:prstGeom prst="rect">
            <a:avLst/>
          </a:prstGeom>
        </p:spPr>
      </p:pic>
      <p:pic>
        <p:nvPicPr>
          <p:cNvPr id="5" name="Picture 4" descr="images-5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11" y="2632845"/>
            <a:ext cx="33909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Vocabulary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Desert</a:t>
            </a:r>
          </a:p>
          <a:p>
            <a:r>
              <a:rPr lang="en-US" dirty="0" smtClean="0"/>
              <a:t>Pharaoh</a:t>
            </a:r>
          </a:p>
          <a:p>
            <a:r>
              <a:rPr lang="en-US" dirty="0" smtClean="0"/>
              <a:t>Tax</a:t>
            </a:r>
          </a:p>
          <a:p>
            <a:r>
              <a:rPr lang="en-US" dirty="0" smtClean="0"/>
              <a:t>Tomb</a:t>
            </a:r>
          </a:p>
          <a:p>
            <a:r>
              <a:rPr lang="en-US" dirty="0" smtClean="0"/>
              <a:t>Pyramid</a:t>
            </a:r>
          </a:p>
          <a:p>
            <a:pPr marL="0" indent="0">
              <a:buNone/>
            </a:pPr>
            <a:r>
              <a:rPr lang="en-US" dirty="0" smtClean="0"/>
              <a:t>COPY these words onto Word.  </a:t>
            </a:r>
          </a:p>
          <a:p>
            <a:pPr marL="514350" indent="-514350">
              <a:buAutoNum type="arabicPeriod"/>
            </a:pPr>
            <a:r>
              <a:rPr lang="en-US" dirty="0" smtClean="0"/>
              <a:t>Write down (in English) or type what they mean. Use Google to look up pictures or </a:t>
            </a:r>
            <a:r>
              <a:rPr lang="en-US" dirty="0" err="1" smtClean="0"/>
              <a:t>aslpro.com</a:t>
            </a:r>
            <a:r>
              <a:rPr lang="en-US" dirty="0" smtClean="0"/>
              <a:t> to look up signs if you aren’t sure.   </a:t>
            </a:r>
          </a:p>
          <a:p>
            <a:pPr marL="514350" indent="-514350">
              <a:buAutoNum type="arabicPeriod"/>
            </a:pPr>
            <a:r>
              <a:rPr lang="en-US" dirty="0" smtClean="0"/>
              <a:t>Videotape yourself FINGERSPELLING each word and then EXPLAIN what they mean.  E-mail this to me: Alisa Nakano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81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Assignment: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Copy and answer the following questions (type in your History Folder).</a:t>
            </a:r>
          </a:p>
          <a:p>
            <a:r>
              <a:rPr lang="en-US" dirty="0" smtClean="0"/>
              <a:t>1.  Why did people live along the Nile River?</a:t>
            </a:r>
          </a:p>
          <a:p>
            <a:r>
              <a:rPr lang="en-US" dirty="0" smtClean="0"/>
              <a:t>2.  Why did the Egyptian pharaohs have their people build the pyramids?</a:t>
            </a:r>
          </a:p>
          <a:p>
            <a:r>
              <a:rPr lang="en-US" dirty="0" smtClean="0"/>
              <a:t>3.  Why did the pharaohs want all of their favorite things to be buried with them?  </a:t>
            </a:r>
          </a:p>
          <a:p>
            <a:r>
              <a:rPr lang="en-US" dirty="0" smtClean="0"/>
              <a:t>4.  Define these words.. </a:t>
            </a:r>
            <a:r>
              <a:rPr lang="en-US" smtClean="0"/>
              <a:t>mummy</a:t>
            </a:r>
            <a:r>
              <a:rPr lang="en-US" dirty="0" smtClean="0"/>
              <a:t>, hieroglyphics, papyrus.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758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Copy these questions into your Journal and find the answers in the </a:t>
            </a:r>
            <a:r>
              <a:rPr lang="en-US" dirty="0" err="1" smtClean="0"/>
              <a:t>powerpoint</a:t>
            </a:r>
            <a:r>
              <a:rPr lang="en-US" dirty="0" smtClean="0"/>
              <a:t>-write them down.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What kind of life did a pharaoh live?</a:t>
            </a:r>
          </a:p>
          <a:p>
            <a:r>
              <a:rPr lang="en-US" dirty="0" smtClean="0"/>
              <a:t>2. Who wore makeup?  </a:t>
            </a:r>
          </a:p>
          <a:p>
            <a:r>
              <a:rPr lang="en-US" dirty="0" smtClean="0"/>
              <a:t>3.  What kind of makeup did they wear?</a:t>
            </a:r>
          </a:p>
          <a:p>
            <a:r>
              <a:rPr lang="en-US" dirty="0" smtClean="0"/>
              <a:t>4. Who is Osiris?  </a:t>
            </a:r>
          </a:p>
          <a:p>
            <a:r>
              <a:rPr lang="en-US" dirty="0" smtClean="0"/>
              <a:t>5. How did Egyptians write?</a:t>
            </a:r>
          </a:p>
          <a:p>
            <a:r>
              <a:rPr lang="en-US" smtClean="0"/>
              <a:t>6. WHAT </a:t>
            </a:r>
            <a:r>
              <a:rPr lang="en-US" dirty="0" smtClean="0"/>
              <a:t>did they write on?  </a:t>
            </a:r>
          </a:p>
        </p:txBody>
      </p:sp>
    </p:spTree>
    <p:extLst>
      <p:ext uri="{BB962C8B-B14F-4D97-AF65-F5344CB8AC3E}">
        <p14:creationId xmlns:p14="http://schemas.microsoft.com/office/powerpoint/2010/main" val="1716914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2-Egyptians..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Mummy-dead person-their brain and organs (heart, lungs, </a:t>
            </a:r>
            <a:r>
              <a:rPr lang="en-US" dirty="0" err="1" smtClean="0"/>
              <a:t>etc</a:t>
            </a:r>
            <a:r>
              <a:rPr lang="en-US" dirty="0" smtClean="0"/>
              <a:t>) are removed, and then their body is treated with a special chemical.</a:t>
            </a:r>
          </a:p>
          <a:p>
            <a:r>
              <a:rPr lang="en-US" dirty="0" smtClean="0"/>
              <a:t>The body is wrapped around and around with layers of cloth.  </a:t>
            </a:r>
          </a:p>
          <a:p>
            <a:endParaRPr lang="en-US" dirty="0"/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989" y="4586700"/>
            <a:ext cx="1534502" cy="1963579"/>
          </a:xfrm>
          <a:prstGeom prst="rect">
            <a:avLst/>
          </a:prstGeom>
        </p:spPr>
      </p:pic>
      <p:pic>
        <p:nvPicPr>
          <p:cNvPr id="5" name="Picture 4" descr="images-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416" y="3986901"/>
            <a:ext cx="2596966" cy="213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69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Egyptian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Pharaohs and nobles-lived rich lives</a:t>
            </a:r>
          </a:p>
          <a:p>
            <a:r>
              <a:rPr lang="en-US" dirty="0" smtClean="0"/>
              <a:t>Everyone else-simple lives</a:t>
            </a:r>
          </a:p>
          <a:p>
            <a:r>
              <a:rPr lang="en-US" dirty="0" smtClean="0"/>
              <a:t>Usually-plenty of food.  </a:t>
            </a:r>
          </a:p>
        </p:txBody>
      </p:sp>
      <p:pic>
        <p:nvPicPr>
          <p:cNvPr id="4" name="Picture 3" descr="images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348" y="3593324"/>
            <a:ext cx="3009900" cy="2692400"/>
          </a:xfrm>
          <a:prstGeom prst="rect">
            <a:avLst/>
          </a:prstGeom>
        </p:spPr>
      </p:pic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78" y="3886838"/>
            <a:ext cx="1732736" cy="223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13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Egpytians</a:t>
            </a:r>
            <a:r>
              <a:rPr lang="en-US" dirty="0" smtClean="0"/>
              <a:t> liked to look good.</a:t>
            </a:r>
          </a:p>
          <a:p>
            <a:r>
              <a:rPr lang="en-US" dirty="0" smtClean="0"/>
              <a:t>Men and women both wore makeup.</a:t>
            </a:r>
          </a:p>
          <a:p>
            <a:r>
              <a:rPr lang="en-US" dirty="0" smtClean="0"/>
              <a:t>Lips-red</a:t>
            </a:r>
          </a:p>
          <a:p>
            <a:r>
              <a:rPr lang="en-US" dirty="0" smtClean="0"/>
              <a:t>Eyes-green or gray kohl around them.</a:t>
            </a:r>
          </a:p>
          <a:p>
            <a:r>
              <a:rPr lang="en-US" dirty="0" smtClean="0"/>
              <a:t>Liked perfume.   </a:t>
            </a:r>
            <a:endParaRPr lang="en-US" dirty="0"/>
          </a:p>
        </p:txBody>
      </p:sp>
      <p:pic>
        <p:nvPicPr>
          <p:cNvPr id="4" name="Picture 3" descr="Unknown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502" y="4657266"/>
            <a:ext cx="1952157" cy="1928336"/>
          </a:xfrm>
          <a:prstGeom prst="rect">
            <a:avLst/>
          </a:prstGeom>
        </p:spPr>
      </p:pic>
      <p:pic>
        <p:nvPicPr>
          <p:cNvPr id="5" name="Picture 4" descr="images-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246" y="4339725"/>
            <a:ext cx="1906323" cy="178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9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Most Egyptians believed in many gods.</a:t>
            </a:r>
          </a:p>
          <a:p>
            <a:pPr marL="0" indent="0">
              <a:buNone/>
            </a:pPr>
            <a:r>
              <a:rPr lang="en-US" dirty="0" smtClean="0"/>
              <a:t>Each city had its own special god.  </a:t>
            </a:r>
          </a:p>
          <a:p>
            <a:pPr marL="0" indent="0">
              <a:buNone/>
            </a:pPr>
            <a:r>
              <a:rPr lang="en-US" dirty="0" smtClean="0"/>
              <a:t>Osiris was the god of Death.</a:t>
            </a:r>
          </a:p>
          <a:p>
            <a:pPr marL="0" indent="0">
              <a:buNone/>
            </a:pPr>
            <a:r>
              <a:rPr lang="en-US" dirty="0" smtClean="0"/>
              <a:t>Egyptians believed the dead went across a big river to meet Osiris in the “next world”.  </a:t>
            </a:r>
            <a:endParaRPr lang="en-US" dirty="0"/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608" y="4304441"/>
            <a:ext cx="1121812" cy="224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71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Egyptians invented a kind of writing called HIEROGLYPHICS.</a:t>
            </a:r>
          </a:p>
          <a:p>
            <a:r>
              <a:rPr lang="en-US" dirty="0" smtClean="0"/>
              <a:t>They learned to make paper using river reeds called PAPYRUS</a:t>
            </a:r>
          </a:p>
          <a:p>
            <a:r>
              <a:rPr lang="en-US" dirty="0" smtClean="0"/>
              <a:t>Egyptians learned how to chart the stars, and they decided there were 365 days in one year.</a:t>
            </a:r>
            <a:endParaRPr lang="en-US" dirty="0"/>
          </a:p>
        </p:txBody>
      </p:sp>
      <p:pic>
        <p:nvPicPr>
          <p:cNvPr id="4" name="Picture 3" descr="images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6" y="4833676"/>
            <a:ext cx="1773726" cy="1292487"/>
          </a:xfrm>
          <a:prstGeom prst="rect">
            <a:avLst/>
          </a:prstGeom>
        </p:spPr>
      </p:pic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812" y="4833676"/>
            <a:ext cx="1676338" cy="163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43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Activity: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www.brainpopjr.com</a:t>
            </a:r>
            <a:endParaRPr lang="en-US" dirty="0" smtClean="0"/>
          </a:p>
          <a:p>
            <a:r>
              <a:rPr lang="en-US" dirty="0" smtClean="0"/>
              <a:t>Log in with the username: </a:t>
            </a:r>
            <a:r>
              <a:rPr lang="en-US" dirty="0" err="1" smtClean="0"/>
              <a:t>tsdeaf</a:t>
            </a:r>
            <a:r>
              <a:rPr lang="en-US" dirty="0" smtClean="0"/>
              <a:t> and the password: rangers</a:t>
            </a:r>
          </a:p>
          <a:p>
            <a:r>
              <a:rPr lang="en-US" dirty="0" smtClean="0"/>
              <a:t>Watch the movie.  Write a one-paragraph (4-6 sentences) of the movie.</a:t>
            </a:r>
          </a:p>
          <a:p>
            <a:r>
              <a:rPr lang="en-US" dirty="0" smtClean="0"/>
              <a:t>Do the hieroglyphic activity worksheet.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970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2720</TotalTime>
  <Words>598</Words>
  <Application>Microsoft Macintosh PowerPoint</Application>
  <PresentationFormat>On-screen Show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Ancient Egypt-Land of the Pharaohs, Ch 4.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Vocabulary </vt:lpstr>
      <vt:lpstr>Assignment: </vt:lpstr>
      <vt:lpstr>Copy these questions into your Journal and find the answers in the powerpoint-write them down.</vt:lpstr>
      <vt:lpstr>Part 2-Egyptians..</vt:lpstr>
      <vt:lpstr>Egyptian Life</vt:lpstr>
      <vt:lpstr>Looks</vt:lpstr>
      <vt:lpstr>Religion</vt:lpstr>
      <vt:lpstr>Inventions</vt:lpstr>
      <vt:lpstr>Activity:  </vt:lpstr>
    </vt:vector>
  </TitlesOfParts>
  <Company>Texas School for the Deaf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Egypt-Land of the Pharaohs, Ch 4.</dc:title>
  <dc:creator>TSD</dc:creator>
  <cp:lastModifiedBy>TSD</cp:lastModifiedBy>
  <cp:revision>12</cp:revision>
  <dcterms:created xsi:type="dcterms:W3CDTF">2012-09-06T12:50:47Z</dcterms:created>
  <dcterms:modified xsi:type="dcterms:W3CDTF">2012-09-12T12:28:42Z</dcterms:modified>
</cp:coreProperties>
</file>