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5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11/8/2011</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11/8/2011</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11/8/2011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11/8/2011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11/8/2011</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11/8/2011</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11/8/2011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581400"/>
            <a:ext cx="8305800" cy="2895600"/>
          </a:xfrm>
        </p:spPr>
        <p:txBody>
          <a:bodyPr/>
          <a:lstStyle/>
          <a:p>
            <a:r>
              <a:rPr lang="en-US" b="1" dirty="0" smtClean="0">
                <a:solidFill>
                  <a:schemeClr val="bg2">
                    <a:lumMod val="40000"/>
                    <a:lumOff val="60000"/>
                  </a:schemeClr>
                </a:solidFill>
              </a:rPr>
              <a:t>Reader’s Journal: Pretend you are one of the boys on the island. Write a letter home in which you describe the events, conflicts, setting, characters, etc. Include your feelings and point-of-view about the other boys and about what has happened so far. Include specific details from the novel. Be sure to sign your name—Ralph, Jack, Piggy, or Simon—at the end of your letter. Address the letter to someone specific from home. </a:t>
            </a:r>
            <a:endParaRPr lang="en-US" b="1" dirty="0">
              <a:solidFill>
                <a:schemeClr val="bg2">
                  <a:lumMod val="40000"/>
                  <a:lumOff val="60000"/>
                </a:schemeClr>
              </a:solidFill>
            </a:endParaRPr>
          </a:p>
        </p:txBody>
      </p:sp>
      <p:sp>
        <p:nvSpPr>
          <p:cNvPr id="2" name="Title 1"/>
          <p:cNvSpPr>
            <a:spLocks noGrp="1"/>
          </p:cNvSpPr>
          <p:nvPr>
            <p:ph type="ctrTitle"/>
          </p:nvPr>
        </p:nvSpPr>
        <p:spPr>
          <a:xfrm>
            <a:off x="2895600" y="914400"/>
            <a:ext cx="5867400" cy="1676400"/>
          </a:xfrm>
        </p:spPr>
        <p:txBody>
          <a:bodyPr/>
          <a:lstStyle/>
          <a:p>
            <a:r>
              <a:rPr lang="en-US" b="1" i="1" dirty="0" smtClean="0">
                <a:solidFill>
                  <a:schemeClr val="accent1">
                    <a:lumMod val="50000"/>
                  </a:schemeClr>
                </a:solidFill>
              </a:rPr>
              <a:t>The Lord of </a:t>
            </a:r>
            <a:r>
              <a:rPr lang="en-US" b="1" i="1" smtClean="0">
                <a:solidFill>
                  <a:schemeClr val="accent1">
                    <a:lumMod val="50000"/>
                  </a:schemeClr>
                </a:solidFill>
              </a:rPr>
              <a:t>the Flies:</a:t>
            </a:r>
            <a:r>
              <a:rPr lang="en-US" b="1" i="1" dirty="0" smtClean="0">
                <a:solidFill>
                  <a:schemeClr val="accent1">
                    <a:lumMod val="50000"/>
                  </a:schemeClr>
                </a:solidFill>
              </a:rPr>
              <a:t/>
            </a:r>
            <a:br>
              <a:rPr lang="en-US" b="1" i="1" dirty="0" smtClean="0">
                <a:solidFill>
                  <a:schemeClr val="accent1">
                    <a:lumMod val="50000"/>
                  </a:schemeClr>
                </a:solidFill>
              </a:rPr>
            </a:br>
            <a:r>
              <a:rPr lang="en-US" b="1" i="1" smtClean="0">
                <a:solidFill>
                  <a:schemeClr val="accent1">
                    <a:lumMod val="50000"/>
                  </a:schemeClr>
                </a:solidFill>
              </a:rPr>
              <a:t>Letter Home</a:t>
            </a:r>
            <a:endParaRPr lang="en-US" b="1" i="1" dirty="0">
              <a:solidFill>
                <a:schemeClr val="accent1">
                  <a:lumMod val="50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466184" y="685800"/>
            <a:ext cx="2488978" cy="2590800"/>
          </a:xfrm>
          <a:prstGeom prst="rect">
            <a:avLst/>
          </a:prstGeom>
        </p:spPr>
      </p:pic>
    </p:spTree>
    <p:extLst>
      <p:ext uri="{BB962C8B-B14F-4D97-AF65-F5344CB8AC3E}">
        <p14:creationId xmlns:p14="http://schemas.microsoft.com/office/powerpoint/2010/main" val="2091803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7620000" cy="4419600"/>
          </a:xfrm>
        </p:spPr>
        <p:txBody>
          <a:bodyPr/>
          <a:lstStyle/>
          <a:p>
            <a:pPr marL="0" indent="0">
              <a:buNone/>
            </a:pPr>
            <a:endParaRPr lang="en-US" dirty="0" smtClean="0">
              <a:solidFill>
                <a:schemeClr val="tx2">
                  <a:lumMod val="75000"/>
                </a:schemeClr>
              </a:solidFill>
            </a:endParaRPr>
          </a:p>
          <a:p>
            <a:r>
              <a:rPr lang="en-US" dirty="0" smtClean="0">
                <a:solidFill>
                  <a:schemeClr val="tx2">
                    <a:lumMod val="75000"/>
                  </a:schemeClr>
                </a:solidFill>
              </a:rPr>
              <a:t>Considering all that has happened </a:t>
            </a:r>
          </a:p>
          <a:p>
            <a:pPr marL="0" indent="0">
              <a:buNone/>
            </a:pPr>
            <a:r>
              <a:rPr lang="en-US" dirty="0" smtClean="0">
                <a:solidFill>
                  <a:schemeClr val="tx2">
                    <a:lumMod val="75000"/>
                  </a:schemeClr>
                </a:solidFill>
              </a:rPr>
              <a:t>in the novel so far, what could be done </a:t>
            </a:r>
          </a:p>
          <a:p>
            <a:pPr marL="0" indent="0">
              <a:buNone/>
            </a:pPr>
            <a:r>
              <a:rPr lang="en-US" dirty="0" smtClean="0">
                <a:solidFill>
                  <a:schemeClr val="tx2">
                    <a:lumMod val="75000"/>
                  </a:schemeClr>
                </a:solidFill>
              </a:rPr>
              <a:t>to save the boys’ civilization, to bring </a:t>
            </a:r>
          </a:p>
          <a:p>
            <a:pPr marL="0" indent="0">
              <a:buNone/>
            </a:pPr>
            <a:r>
              <a:rPr lang="en-US" dirty="0" smtClean="0">
                <a:solidFill>
                  <a:schemeClr val="tx2">
                    <a:lumMod val="75000"/>
                  </a:schemeClr>
                </a:solidFill>
              </a:rPr>
              <a:t>it back together?</a:t>
            </a:r>
          </a:p>
          <a:p>
            <a:r>
              <a:rPr lang="en-US" dirty="0" smtClean="0">
                <a:solidFill>
                  <a:schemeClr val="tx2">
                    <a:lumMod val="75000"/>
                  </a:schemeClr>
                </a:solidFill>
              </a:rPr>
              <a:t>Suggest a solution or plan of action. Explain how your plan would work. </a:t>
            </a:r>
          </a:p>
          <a:p>
            <a:r>
              <a:rPr lang="en-US" dirty="0" smtClean="0">
                <a:solidFill>
                  <a:schemeClr val="tx2">
                    <a:lumMod val="75000"/>
                  </a:schemeClr>
                </a:solidFill>
              </a:rPr>
              <a:t>Reflect on the plan’s effectiveness. What are its strengths, its drawbacks, its consequences?</a:t>
            </a:r>
            <a:endParaRPr lang="en-US" dirty="0">
              <a:solidFill>
                <a:schemeClr val="tx2">
                  <a:lumMod val="75000"/>
                </a:schemeClr>
              </a:solidFill>
            </a:endParaRPr>
          </a:p>
        </p:txBody>
      </p:sp>
      <p:sp>
        <p:nvSpPr>
          <p:cNvPr id="3" name="Title 2"/>
          <p:cNvSpPr>
            <a:spLocks noGrp="1"/>
          </p:cNvSpPr>
          <p:nvPr>
            <p:ph type="title"/>
          </p:nvPr>
        </p:nvSpPr>
        <p:spPr>
          <a:xfrm>
            <a:off x="457200" y="152400"/>
            <a:ext cx="8229600" cy="1447800"/>
          </a:xfrm>
        </p:spPr>
        <p:txBody>
          <a:bodyPr/>
          <a:lstStyle/>
          <a:p>
            <a:r>
              <a:rPr lang="en-US" b="1" dirty="0" smtClean="0">
                <a:solidFill>
                  <a:schemeClr val="bg2">
                    <a:lumMod val="60000"/>
                    <a:lumOff val="40000"/>
                  </a:schemeClr>
                </a:solidFill>
              </a:rPr>
              <a:t>Civilization</a:t>
            </a:r>
            <a:endParaRPr lang="en-US" b="1" dirty="0">
              <a:solidFill>
                <a:schemeClr val="bg2">
                  <a:lumMod val="60000"/>
                  <a:lumOff val="40000"/>
                </a:schemeClr>
              </a:solidFill>
            </a:endParaRP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6172200" y="914400"/>
            <a:ext cx="2488978" cy="2590800"/>
          </a:xfrm>
          <a:prstGeom prst="rect">
            <a:avLst/>
          </a:prstGeom>
        </p:spPr>
      </p:pic>
    </p:spTree>
    <p:extLst>
      <p:ext uri="{BB962C8B-B14F-4D97-AF65-F5344CB8AC3E}">
        <p14:creationId xmlns:p14="http://schemas.microsoft.com/office/powerpoint/2010/main" val="38752914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9</TotalTime>
  <Words>152</Words>
  <Application>Microsoft Office PowerPoint</Application>
  <PresentationFormat>On-screen Show (4:3)</PresentationFormat>
  <Paragraphs>10</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Paper</vt:lpstr>
      <vt:lpstr>The Lord of the Flies: Letter Home</vt:lpstr>
      <vt:lpstr>Civilization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Lord of the Flies</dc:title>
  <dc:creator/>
  <cp:lastModifiedBy>Zamira Skalkottas</cp:lastModifiedBy>
  <cp:revision>5</cp:revision>
  <dcterms:created xsi:type="dcterms:W3CDTF">2006-08-16T00:00:00Z</dcterms:created>
  <dcterms:modified xsi:type="dcterms:W3CDTF">2011-11-08T19:12:43Z</dcterms:modified>
</cp:coreProperties>
</file>