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9" r:id="rId3"/>
    <p:sldId id="258" r:id="rId4"/>
    <p:sldId id="273" r:id="rId5"/>
    <p:sldId id="288" r:id="rId6"/>
    <p:sldId id="271" r:id="rId7"/>
    <p:sldId id="270" r:id="rId8"/>
    <p:sldId id="272" r:id="rId9"/>
    <p:sldId id="263" r:id="rId10"/>
    <p:sldId id="266" r:id="rId11"/>
    <p:sldId id="284" r:id="rId12"/>
    <p:sldId id="286" r:id="rId13"/>
    <p:sldId id="281" r:id="rId14"/>
    <p:sldId id="275" r:id="rId15"/>
    <p:sldId id="265" r:id="rId16"/>
    <p:sldId id="285" r:id="rId17"/>
    <p:sldId id="287" r:id="rId18"/>
    <p:sldId id="282" r:id="rId19"/>
    <p:sldId id="28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1D7DE-609B-4F53-A12D-3C3DCEB95CA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9CBA3-629C-4AC6-A45A-202A468F4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1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9A094C8-FFDA-469D-AD9B-AFBB4BA03B1F}" type="slidenum">
              <a:rPr lang="en-US" altLang="en-US" smtClean="0"/>
              <a:pPr eaLnBrk="1" hangingPunct="1"/>
              <a:t>7</a:t>
            </a:fld>
            <a:endParaRPr lang="en-US" altLang="en-US" smtClean="0"/>
          </a:p>
        </p:txBody>
      </p:sp>
      <p:sp>
        <p:nvSpPr>
          <p:cNvPr id="1402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it-IT" altLang="en-US" smtClean="0"/>
              <a:t/>
            </a:r>
            <a:br>
              <a:rPr lang="it-IT" altLang="en-US" smtClean="0"/>
            </a:br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436A94-1A24-40A1-812F-2E4C8E8A3BAE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6007B8-1E14-4C51-B626-D6709C3DCE4D}" type="slidenum">
              <a:rPr lang="en-US" altLang="en-US" b="0" smtClean="0"/>
              <a:pPr eaLnBrk="1" hangingPunct="1"/>
              <a:t>13</a:t>
            </a:fld>
            <a:endParaRPr lang="en-US" altLang="en-US" b="0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11B426-D19A-41A9-9011-75D5EBC48FEE}" type="slidenum">
              <a:rPr lang="en-US" altLang="en-US" b="0" smtClean="0"/>
              <a:pPr eaLnBrk="1" hangingPunct="1"/>
              <a:t>14</a:t>
            </a:fld>
            <a:endParaRPr lang="en-US" altLang="en-US" b="0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b="1" smtClean="0"/>
              <a:t>DAVID, Jacques-Louis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Madame Raymond de Verninac</a:t>
            </a:r>
            <a:br>
              <a:rPr lang="en-US" altLang="en-US" smtClean="0"/>
            </a:br>
            <a:r>
              <a:rPr lang="en-US" altLang="en-US" smtClean="0"/>
              <a:t>1798-99</a:t>
            </a:r>
            <a:br>
              <a:rPr lang="en-US" altLang="en-US" smtClean="0"/>
            </a:br>
            <a:r>
              <a:rPr lang="en-US" altLang="en-US" smtClean="0"/>
              <a:t>Oil on canvas, 145 x 112 cm</a:t>
            </a:r>
            <a:br>
              <a:rPr lang="en-US" altLang="en-US" smtClean="0"/>
            </a:br>
            <a:r>
              <a:rPr lang="en-US" altLang="en-US" smtClean="0"/>
              <a:t>Musée du Louvre, Paris 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i="1" smtClean="0"/>
              <a:t>Sleeping Venus</a:t>
            </a:r>
            <a:r>
              <a:rPr lang="en-US" altLang="en-US" smtClean="0"/>
              <a:t>  Giorgione c. 1510</a:t>
            </a:r>
          </a:p>
          <a:p>
            <a:pPr>
              <a:spcBef>
                <a:spcPct val="0"/>
              </a:spcBef>
            </a:pPr>
            <a:r>
              <a:rPr lang="it-IT" altLang="en-US" smtClean="0"/>
              <a:t/>
            </a:r>
            <a:br>
              <a:rPr lang="it-IT" altLang="en-US" smtClean="0"/>
            </a:br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3AE02B8-2387-4654-B2EC-C36798001B71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2EBDB6-CF9F-44DC-8D55-2C8B137A3938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Henri Matisse</a:t>
            </a:r>
          </a:p>
          <a:p>
            <a:pPr eaLnBrk="1" hangingPunct="1"/>
            <a:r>
              <a:rPr lang="en-US" altLang="en-US" i="1" smtClean="0"/>
              <a:t>Madras Rouge</a:t>
            </a:r>
          </a:p>
          <a:p>
            <a:pPr eaLnBrk="1" hangingPunct="1"/>
            <a:r>
              <a:rPr lang="en-US" altLang="en-US" smtClean="0"/>
              <a:t>1907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7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20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7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97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2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6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45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0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4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5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802EC-8CD9-40B2-B9F4-52FB9F8C5F76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18849-4992-47EE-891B-6CCE2331B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83820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Representations of Women: The Ideal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803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21887_Neferti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304800"/>
            <a:ext cx="2733675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Neferti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2400"/>
            <a:ext cx="376237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457200" y="4343400"/>
            <a:ext cx="3505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i="1"/>
              <a:t>Nefertiti</a:t>
            </a:r>
            <a:r>
              <a:rPr lang="en-US" altLang="en-US"/>
              <a:t>  Thutmose</a:t>
            </a:r>
            <a:br>
              <a:rPr lang="en-US" altLang="en-US"/>
            </a:br>
            <a:r>
              <a:rPr lang="en-US" altLang="en-US"/>
              <a:t>Dynasty 18, c. 1352-1336 BCE</a:t>
            </a:r>
            <a:br>
              <a:rPr lang="en-US" altLang="en-US"/>
            </a:br>
            <a:r>
              <a:rPr lang="en-US" altLang="en-US"/>
              <a:t>painted limestone</a:t>
            </a:r>
          </a:p>
        </p:txBody>
      </p:sp>
    </p:spTree>
    <p:extLst>
      <p:ext uri="{BB962C8B-B14F-4D97-AF65-F5344CB8AC3E}">
        <p14:creationId xmlns:p14="http://schemas.microsoft.com/office/powerpoint/2010/main" val="1584565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VenusMi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0"/>
            <a:ext cx="3127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Aphrodite%20of%20Mel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41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632575" y="304800"/>
            <a:ext cx="2514600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i="1" dirty="0"/>
              <a:t>Aphrodite </a:t>
            </a:r>
            <a:r>
              <a:rPr lang="en-US" altLang="en-US" sz="1800" i="1" dirty="0" smtClean="0"/>
              <a:t>of </a:t>
            </a:r>
            <a:r>
              <a:rPr lang="en-US" altLang="en-US" sz="1800" i="1" dirty="0"/>
              <a:t>Melos  </a:t>
            </a:r>
            <a:br>
              <a:rPr lang="en-US" altLang="en-US" sz="1800" i="1" dirty="0"/>
            </a:br>
            <a:r>
              <a:rPr lang="en-US" altLang="en-US" sz="1800" dirty="0"/>
              <a:t>or</a:t>
            </a:r>
            <a:r>
              <a:rPr lang="en-US" altLang="en-US" sz="1800" i="1" dirty="0"/>
              <a:t> Venus de Milo</a:t>
            </a:r>
          </a:p>
          <a:p>
            <a:pPr eaLnBrk="1" hangingPunct="1"/>
            <a:r>
              <a:rPr lang="en-US" altLang="en-US" sz="1800" dirty="0"/>
              <a:t>c. 150 BCE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036207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267200" y="228600"/>
            <a:ext cx="40386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Jan van Eyck</a:t>
            </a:r>
            <a:br>
              <a:rPr lang="en-US" altLang="en-US" dirty="0"/>
            </a:br>
            <a:r>
              <a:rPr lang="en-US" altLang="en-US" i="1" dirty="0"/>
              <a:t>The Ghent Altarpiece: </a:t>
            </a:r>
            <a:r>
              <a:rPr lang="en-US" altLang="en-US" i="1" dirty="0" smtClean="0"/>
              <a:t>Eve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1425-29</a:t>
            </a:r>
            <a:br>
              <a:rPr lang="en-US" altLang="en-US" dirty="0"/>
            </a:br>
            <a:r>
              <a:rPr lang="en-US" altLang="en-US" dirty="0"/>
              <a:t>oil on wood, </a:t>
            </a:r>
            <a:br>
              <a:rPr lang="en-US" altLang="en-US" dirty="0"/>
            </a:br>
            <a:r>
              <a:rPr lang="en-US" altLang="en-US" dirty="0"/>
              <a:t>Cathedral of St </a:t>
            </a:r>
            <a:r>
              <a:rPr lang="en-US" altLang="en-US" dirty="0" err="1"/>
              <a:t>Bavo</a:t>
            </a:r>
            <a:r>
              <a:rPr lang="en-US" altLang="en-US" dirty="0"/>
              <a:t>, Ghent</a:t>
            </a:r>
            <a:br>
              <a:rPr lang="en-US" altLang="en-US" dirty="0"/>
            </a:br>
            <a:endParaRPr lang="en-US" altLang="en-US" i="1" dirty="0"/>
          </a:p>
        </p:txBody>
      </p:sp>
      <p:pic>
        <p:nvPicPr>
          <p:cNvPr id="3" name="Picture 7" descr="u7ev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1387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414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wga.hu/art/l/lippi/filippo/1440/00madon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973"/>
            <a:ext cx="4343400" cy="684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638800" y="685800"/>
            <a:ext cx="276453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 smtClean="0"/>
              <a:t>Fra </a:t>
            </a:r>
            <a:r>
              <a:rPr lang="en-US" dirty="0" err="1" smtClean="0"/>
              <a:t>Filippo</a:t>
            </a:r>
            <a:r>
              <a:rPr lang="en-US" dirty="0" smtClean="0"/>
              <a:t> Lippi</a:t>
            </a:r>
            <a:br>
              <a:rPr lang="en-US" dirty="0" smtClean="0"/>
            </a:br>
            <a:r>
              <a:rPr lang="en-US" i="1" dirty="0" smtClean="0"/>
              <a:t>Madonna and Child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c. 1440</a:t>
            </a:r>
            <a:br>
              <a:rPr lang="en-US" dirty="0" smtClean="0"/>
            </a:br>
            <a:r>
              <a:rPr lang="en-US" dirty="0" smtClean="0"/>
              <a:t>tempera on panel</a:t>
            </a:r>
            <a:br>
              <a:rPr lang="en-US" dirty="0" smtClean="0"/>
            </a:br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1774337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ga.hu/art/p/piero/3/06magd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"/>
            <a:ext cx="3200400" cy="671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4572000" y="685800"/>
            <a:ext cx="2514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800" dirty="0" err="1" smtClean="0"/>
              <a:t>Piero</a:t>
            </a:r>
            <a:r>
              <a:rPr lang="en-US" altLang="en-US" sz="1800" dirty="0" smtClean="0"/>
              <a:t> Della Francesca</a:t>
            </a:r>
          </a:p>
          <a:p>
            <a:pPr eaLnBrk="1" hangingPunct="1"/>
            <a:r>
              <a:rPr lang="it-IT" sz="1800" i="1" dirty="0" smtClean="0"/>
              <a:t>Saint Mary Magdalen</a:t>
            </a:r>
            <a:r>
              <a:rPr lang="it-IT" sz="1800" dirty="0" smtClean="0"/>
              <a:t/>
            </a:r>
            <a:br>
              <a:rPr lang="it-IT" sz="1800" dirty="0" smtClean="0"/>
            </a:br>
            <a:r>
              <a:rPr lang="it-IT" sz="1800" dirty="0" smtClean="0"/>
              <a:t>1460</a:t>
            </a:r>
            <a:br>
              <a:rPr lang="it-IT" sz="1800" dirty="0" smtClean="0"/>
            </a:br>
            <a:r>
              <a:rPr lang="it-IT" sz="1800" dirty="0" smtClean="0"/>
              <a:t>fresco</a:t>
            </a:r>
            <a:br>
              <a:rPr lang="it-IT" sz="1800" dirty="0" smtClean="0"/>
            </a:br>
            <a:r>
              <a:rPr lang="it-IT" sz="1800" dirty="0" smtClean="0"/>
              <a:t>Duomo, Arezzo</a:t>
            </a:r>
            <a:br>
              <a:rPr lang="it-IT" sz="1800" dirty="0" smtClean="0"/>
            </a:b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8994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6" descr="30bi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68" y="76200"/>
            <a:ext cx="8921750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1643" y="54102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dirty="0" err="1" smtClean="0">
                <a:latin typeface="Times New Roman" pitchFamily="18" charset="0"/>
              </a:rPr>
              <a:t>Sandro</a:t>
            </a:r>
            <a:r>
              <a:rPr lang="en-US" altLang="en-US" dirty="0" smtClean="0">
                <a:latin typeface="Times New Roman" pitchFamily="18" charset="0"/>
              </a:rPr>
              <a:t> Botticelli</a:t>
            </a:r>
            <a:br>
              <a:rPr lang="en-US" altLang="en-US" dirty="0" smtClean="0">
                <a:latin typeface="Times New Roman" pitchFamily="18" charset="0"/>
              </a:rPr>
            </a:br>
            <a:r>
              <a:rPr lang="en-US" altLang="en-US" i="1" dirty="0" smtClean="0">
                <a:latin typeface="Times New Roman" pitchFamily="18" charset="0"/>
              </a:rPr>
              <a:t>The Birth of Venus</a:t>
            </a:r>
            <a:r>
              <a:rPr lang="en-US" altLang="en-US" dirty="0" smtClean="0">
                <a:latin typeface="Times New Roman" pitchFamily="18" charset="0"/>
              </a:rPr>
              <a:t> </a:t>
            </a:r>
            <a:br>
              <a:rPr lang="en-US" altLang="en-US" dirty="0" smtClean="0">
                <a:latin typeface="Times New Roman" pitchFamily="18" charset="0"/>
              </a:rPr>
            </a:br>
            <a:r>
              <a:rPr lang="en-US" altLang="en-US" dirty="0" smtClean="0">
                <a:latin typeface="Times New Roman" pitchFamily="18" charset="0"/>
              </a:rPr>
              <a:t>1484-86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9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1piet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97663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705600" y="152400"/>
            <a:ext cx="2286000" cy="244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Michelangelo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Pietà</a:t>
            </a:r>
            <a:b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1499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marble</a:t>
            </a:r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2639701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6"/>
          <p:cNvSpPr txBox="1">
            <a:spLocks noChangeArrowheads="1"/>
          </p:cNvSpPr>
          <p:nvPr/>
        </p:nvSpPr>
        <p:spPr bwMode="auto">
          <a:xfrm>
            <a:off x="387350" y="6337300"/>
            <a:ext cx="845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/>
              <a:t>The Venus of Urbino </a:t>
            </a:r>
            <a:r>
              <a:rPr lang="en-US" altLang="en-US"/>
              <a:t>Titian before 1538</a:t>
            </a:r>
          </a:p>
        </p:txBody>
      </p:sp>
      <p:pic>
        <p:nvPicPr>
          <p:cNvPr id="24579" name="Picture 2" descr="http://www.wga.hu/art/t/tiziano/08/08urb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0"/>
            <a:ext cx="90297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36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91200" y="1143000"/>
            <a:ext cx="3048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Times New Roman" pitchFamily="18" charset="0"/>
              </a:rPr>
              <a:t>Jan Vermeer </a:t>
            </a:r>
            <a:br>
              <a:rPr lang="en-US" altLang="en-US" sz="2000">
                <a:latin typeface="Times New Roman" pitchFamily="18" charset="0"/>
              </a:rPr>
            </a:br>
            <a:r>
              <a:rPr lang="en-US" altLang="en-US" sz="2000" i="1">
                <a:latin typeface="Times New Roman" pitchFamily="18" charset="0"/>
              </a:rPr>
              <a:t>Girl with Pearl Earring</a:t>
            </a:r>
            <a:r>
              <a:rPr lang="en-US" altLang="en-US" sz="2000" i="1">
                <a:latin typeface="Times New Roman" pitchFamily="18" charset="0"/>
                <a:cs typeface="Arial" charset="0"/>
              </a:rPr>
              <a:t/>
            </a:r>
            <a:br>
              <a:rPr lang="en-US" altLang="en-US" sz="2000" i="1">
                <a:latin typeface="Times New Roman" pitchFamily="18" charset="0"/>
                <a:cs typeface="Arial" charset="0"/>
              </a:rPr>
            </a:br>
            <a:r>
              <a:rPr lang="en-US" altLang="en-US" sz="2000">
                <a:latin typeface="Times New Roman" pitchFamily="18" charset="0"/>
                <a:cs typeface="Arial" charset="0"/>
              </a:rPr>
              <a:t>ca. 1665</a:t>
            </a:r>
          </a:p>
        </p:txBody>
      </p:sp>
      <p:pic>
        <p:nvPicPr>
          <p:cNvPr id="3" name="Picture 5" descr="22pear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292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05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utama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00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46_ukiyo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0"/>
            <a:ext cx="4330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122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venus_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6375"/>
            <a:ext cx="5173663" cy="642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562600" y="381000"/>
            <a:ext cx="3505200" cy="329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en-US" b="0" dirty="0"/>
              <a:t>François Boucher</a:t>
            </a:r>
            <a:br>
              <a:rPr lang="en-US" altLang="en-US" b="0" dirty="0"/>
            </a:br>
            <a:r>
              <a:rPr lang="en-US" altLang="en-US" b="0" i="1" dirty="0"/>
              <a:t>The Toilet of Venus</a:t>
            </a:r>
            <a:br>
              <a:rPr lang="en-US" altLang="en-US" b="0" i="1" dirty="0"/>
            </a:br>
            <a:r>
              <a:rPr lang="en-US" altLang="en-US" b="0" dirty="0"/>
              <a:t>1751</a:t>
            </a:r>
            <a:br>
              <a:rPr lang="en-US" altLang="en-US" b="0" dirty="0"/>
            </a:br>
            <a:r>
              <a:rPr lang="en-US" altLang="en-US" b="0" dirty="0" smtClean="0"/>
              <a:t>oil </a:t>
            </a:r>
            <a:r>
              <a:rPr lang="en-US" altLang="en-US" b="0" dirty="0"/>
              <a:t>on canvas, 108,3 x 85,1 cm</a:t>
            </a:r>
            <a:r>
              <a:rPr lang="en-US" altLang="en-US" dirty="0"/>
              <a:t> </a:t>
            </a:r>
          </a:p>
          <a:p>
            <a:pPr eaLnBrk="1" hangingPunct="1">
              <a:spcBef>
                <a:spcPct val="30000"/>
              </a:spcBef>
            </a:pPr>
            <a:endParaRPr lang="en-US" altLang="en-US" dirty="0"/>
          </a:p>
          <a:p>
            <a:pPr eaLnBrk="1" hangingPunct="1">
              <a:spcBef>
                <a:spcPct val="30000"/>
              </a:spcBef>
            </a:pPr>
            <a:r>
              <a:rPr lang="en-US" altLang="en-US" sz="1600" b="0" dirty="0">
                <a:latin typeface="Times New Roman" pitchFamily="18" charset="0"/>
              </a:rPr>
              <a:t>This painting and its pendant, </a:t>
            </a:r>
            <a:r>
              <a:rPr lang="en-US" altLang="en-US" sz="1600" b="0" i="1" dirty="0">
                <a:latin typeface="Times New Roman" pitchFamily="18" charset="0"/>
              </a:rPr>
              <a:t>Venus Consoling Love</a:t>
            </a:r>
            <a:r>
              <a:rPr lang="en-US" altLang="en-US" sz="1600" b="0" dirty="0">
                <a:latin typeface="Times New Roman" pitchFamily="18" charset="0"/>
              </a:rPr>
              <a:t> (National Gallery of Art, Washington, D.C.), were commissioned by Madame de Pompadour, mistress of Louis XV, for her Château de Bellevue, near Paris. </a:t>
            </a:r>
            <a:r>
              <a:rPr lang="en-US" altLang="en-US" sz="2000" i="1" dirty="0">
                <a:latin typeface="Times New Roman" pitchFamily="18" charset="0"/>
              </a:rPr>
              <a:t/>
            </a:r>
            <a:br>
              <a:rPr lang="en-US" altLang="en-US" sz="2000" i="1" dirty="0">
                <a:latin typeface="Times New Roman" pitchFamily="18" charset="0"/>
              </a:rPr>
            </a:br>
            <a:r>
              <a:rPr lang="en-US" altLang="en-US" sz="1200" b="0" dirty="0">
                <a:latin typeface="Times New Roman" pitchFamily="18" charset="0"/>
              </a:rPr>
              <a:t>From </a:t>
            </a:r>
            <a:r>
              <a:rPr lang="en-US" altLang="en-US" sz="1200" b="0" dirty="0"/>
              <a:t>http://www.metmuseum.org</a:t>
            </a:r>
          </a:p>
        </p:txBody>
      </p:sp>
    </p:spTree>
    <p:extLst>
      <p:ext uri="{BB962C8B-B14F-4D97-AF65-F5344CB8AC3E}">
        <p14:creationId xmlns:p14="http://schemas.microsoft.com/office/powerpoint/2010/main" val="1043676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5542407" y="685800"/>
            <a:ext cx="32766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0" dirty="0" err="1"/>
              <a:t>Élisabeth</a:t>
            </a:r>
            <a:r>
              <a:rPr lang="en-US" altLang="en-US" b="0" dirty="0"/>
              <a:t> Vigee-Lebrun</a:t>
            </a:r>
            <a:br>
              <a:rPr lang="en-US" altLang="en-US" b="0" dirty="0"/>
            </a:br>
            <a:r>
              <a:rPr lang="en-US" altLang="en-US" b="0" i="1" dirty="0"/>
              <a:t>Marie Antoinette with Her Children</a:t>
            </a:r>
            <a:br>
              <a:rPr lang="en-US" altLang="en-US" b="0" i="1" dirty="0"/>
            </a:br>
            <a:r>
              <a:rPr lang="en-US" altLang="en-US" b="0" dirty="0"/>
              <a:t>1787</a:t>
            </a:r>
            <a:br>
              <a:rPr lang="en-US" altLang="en-US" b="0" dirty="0"/>
            </a:br>
            <a:r>
              <a:rPr lang="en-US" altLang="en-US" b="0" dirty="0"/>
              <a:t>oil on </a:t>
            </a:r>
            <a:r>
              <a:rPr lang="en-US" altLang="en-US" b="0" dirty="0" smtClean="0"/>
              <a:t>canvas</a:t>
            </a:r>
            <a:endParaRPr lang="en-US" altLang="en-US" b="0" dirty="0"/>
          </a:p>
        </p:txBody>
      </p:sp>
      <p:pic>
        <p:nvPicPr>
          <p:cNvPr id="17411" name="Picture 5" descr="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9063"/>
            <a:ext cx="5210175" cy="666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31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5105400" y="304800"/>
            <a:ext cx="37338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b="0"/>
              <a:t>Jacques-Louis David</a:t>
            </a:r>
            <a:br>
              <a:rPr lang="en-US" altLang="en-US" b="0"/>
            </a:br>
            <a:r>
              <a:rPr lang="en-US" altLang="en-US" b="0" i="1"/>
              <a:t>Madame Raymond de Verninac</a:t>
            </a:r>
            <a:r>
              <a:rPr lang="en-US" altLang="en-US" b="0"/>
              <a:t/>
            </a:r>
            <a:br>
              <a:rPr lang="en-US" altLang="en-US" b="0"/>
            </a:br>
            <a:r>
              <a:rPr lang="en-US" altLang="en-US" b="0"/>
              <a:t>1798-99</a:t>
            </a:r>
            <a:br>
              <a:rPr lang="en-US" altLang="en-US" b="0"/>
            </a:br>
            <a:r>
              <a:rPr lang="en-US" altLang="en-US" b="0"/>
              <a:t>oil on canvas, 145 x 112 cm</a:t>
            </a:r>
            <a:br>
              <a:rPr lang="en-US" altLang="en-US" b="0"/>
            </a:br>
            <a:endParaRPr lang="en-US" altLang="en-US" b="0"/>
          </a:p>
          <a:p>
            <a:pPr algn="ctr" eaLnBrk="1" hangingPunct="1"/>
            <a:endParaRPr lang="en-US" altLang="en-US" b="0"/>
          </a:p>
        </p:txBody>
      </p:sp>
      <p:pic>
        <p:nvPicPr>
          <p:cNvPr id="11267" name="Picture 6" descr="310dav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4872038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56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6"/>
          <p:cNvSpPr txBox="1">
            <a:spLocks noChangeArrowheads="1"/>
          </p:cNvSpPr>
          <p:nvPr/>
        </p:nvSpPr>
        <p:spPr bwMode="auto">
          <a:xfrm>
            <a:off x="403225" y="6188075"/>
            <a:ext cx="845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/>
              <a:t>Olympia  </a:t>
            </a:r>
            <a:r>
              <a:rPr lang="en-US" altLang="en-US"/>
              <a:t>Manet 1863</a:t>
            </a:r>
          </a:p>
        </p:txBody>
      </p:sp>
      <p:pic>
        <p:nvPicPr>
          <p:cNvPr id="26627" name="Picture 2" descr="http://www.wga.hu/art/m/manet/1/4olymp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7488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00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5334000" y="457200"/>
            <a:ext cx="304800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/>
              <a:t>Pierre-Auguste Renoir</a:t>
            </a:r>
            <a:br>
              <a:rPr lang="en-US" altLang="en-US"/>
            </a:br>
            <a:r>
              <a:rPr lang="en-US" altLang="en-US" i="1"/>
              <a:t>Dance at Bougival</a:t>
            </a:r>
          </a:p>
          <a:p>
            <a:pPr eaLnBrk="1" hangingPunct="1"/>
            <a:r>
              <a:rPr lang="en-US" altLang="en-US"/>
              <a:t>1883</a:t>
            </a:r>
          </a:p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pic>
        <p:nvPicPr>
          <p:cNvPr id="3" name="Picture 8" descr="http://www.wga.hu/art/r/renoir/3/3renoi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4450"/>
            <a:ext cx="3657600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230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Matis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5588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486400" y="609600"/>
            <a:ext cx="320040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Henri Matisse</a:t>
            </a:r>
          </a:p>
          <a:p>
            <a:r>
              <a:rPr lang="en-US" altLang="en-US" i="1" dirty="0"/>
              <a:t>Madras Rouge</a:t>
            </a:r>
          </a:p>
          <a:p>
            <a:r>
              <a:rPr lang="en-US" altLang="en-US" dirty="0"/>
              <a:t>1907</a:t>
            </a:r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9068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argent-nonchaloir-repose-m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7486650" cy="618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600200" y="6248400"/>
            <a:ext cx="6553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800"/>
              <a:t>John Singer Sargent         </a:t>
            </a:r>
            <a:r>
              <a:rPr lang="en-US" altLang="en-US" sz="1800" i="1"/>
              <a:t>Repose        </a:t>
            </a:r>
            <a:r>
              <a:rPr lang="en-US" altLang="en-US" sz="1800"/>
              <a:t>1911</a:t>
            </a:r>
          </a:p>
        </p:txBody>
      </p:sp>
    </p:spTree>
    <p:extLst>
      <p:ext uri="{BB962C8B-B14F-4D97-AF65-F5344CB8AC3E}">
        <p14:creationId xmlns:p14="http://schemas.microsoft.com/office/powerpoint/2010/main" val="2746674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cclevyphotojournalism.files.wordpress.com/2011/02/migrant_mothe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"/>
            <a:ext cx="4113508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257800" y="914400"/>
            <a:ext cx="320040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Dorothea Lange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Migrant Mother</a:t>
            </a:r>
            <a:endParaRPr lang="en-US" alt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1936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8768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81</Words>
  <Application>Microsoft Office PowerPoint</Application>
  <PresentationFormat>On-screen Show (4:3)</PresentationFormat>
  <Paragraphs>41</Paragraphs>
  <Slides>19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rbronwyn</dc:creator>
  <cp:lastModifiedBy>rbronwyn</cp:lastModifiedBy>
  <cp:revision>6</cp:revision>
  <dcterms:created xsi:type="dcterms:W3CDTF">2013-08-16T23:45:08Z</dcterms:created>
  <dcterms:modified xsi:type="dcterms:W3CDTF">2013-08-17T00:16:43Z</dcterms:modified>
</cp:coreProperties>
</file>