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D89F3-0D68-DE48-BC71-5F64A099E086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A0C05-0E19-0D4D-98B8-340C1B3915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5410200" y="-1981200"/>
            <a:ext cx="914400" cy="563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5410200" y="-685800"/>
            <a:ext cx="914400" cy="563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410200" y="533401"/>
            <a:ext cx="914400" cy="563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410200" y="1828800"/>
            <a:ext cx="914400" cy="563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6200000">
            <a:off x="5410201" y="3352800"/>
            <a:ext cx="914400" cy="563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048000" y="76200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Topic Sentence: What is your paragraph about?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124200" y="1368623"/>
            <a:ext cx="563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Background: What basic info should the reader know about the topic?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124200" y="258782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Evidence: What are the important facts about the topic?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124200" y="388322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Analysis: What do YOU have to say about the evidence?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048000" y="5181601"/>
            <a:ext cx="5715000" cy="53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Restate: Rewrite the topic sentence, but in a new way, reflecting on the rest of the paragraph.</a:t>
            </a:r>
            <a:endParaRPr lang="en-US" sz="1400" dirty="0"/>
          </a:p>
        </p:txBody>
      </p:sp>
      <p:pic>
        <p:nvPicPr>
          <p:cNvPr id="22" name="Picture 21" descr="teddy_bear_line_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895600"/>
            <a:ext cx="2875810" cy="361944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72190" y="609600"/>
            <a:ext cx="28758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ooper Black"/>
                <a:cs typeface="Cooper Black"/>
              </a:rPr>
              <a:t>Build-A-Paragraph</a:t>
            </a:r>
          </a:p>
          <a:p>
            <a:pPr algn="ctr"/>
            <a:r>
              <a:rPr lang="en-US" sz="3200" dirty="0" smtClean="0">
                <a:latin typeface="Cooper Black"/>
                <a:cs typeface="Cooper Black"/>
              </a:rPr>
              <a:t>With</a:t>
            </a:r>
          </a:p>
          <a:p>
            <a:pPr algn="ctr"/>
            <a:r>
              <a:rPr lang="en-US" sz="3200" dirty="0" smtClean="0">
                <a:latin typeface="Cooper Black"/>
                <a:cs typeface="Cooper Black"/>
              </a:rPr>
              <a:t>T-BEAR!</a:t>
            </a:r>
            <a:endParaRPr lang="en-US" sz="3200" dirty="0">
              <a:latin typeface="Cooper Black"/>
              <a:cs typeface="Coop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76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Joseph Applebaum</dc:creator>
  <cp:lastModifiedBy>Joseph Applebaum</cp:lastModifiedBy>
  <cp:revision>6</cp:revision>
  <dcterms:created xsi:type="dcterms:W3CDTF">2013-07-22T21:33:27Z</dcterms:created>
  <dcterms:modified xsi:type="dcterms:W3CDTF">2013-07-22T21:48:48Z</dcterms:modified>
</cp:coreProperties>
</file>