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7" d="100"/>
          <a:sy n="47" d="100"/>
        </p:scale>
        <p:origin x="-12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48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29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07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36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0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879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3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98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0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4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30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BF4B9-BDDA-A64C-9831-305FB5325BC9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9CA3C-72A4-8C4D-9B77-8528AB876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320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rainpop.co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Gilded 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U.S. History 9/6 and 9/7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5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Patent-a </a:t>
            </a:r>
            <a:r>
              <a:rPr lang="en-US" dirty="0" err="1" smtClean="0"/>
              <a:t>governent</a:t>
            </a:r>
            <a:r>
              <a:rPr lang="en-US" dirty="0" smtClean="0"/>
              <a:t> grant that allows the inventor to make, use or sell an invention for a certain time-no one else can make, use or sell it for that time.</a:t>
            </a:r>
          </a:p>
          <a:p>
            <a:r>
              <a:rPr lang="en-US" dirty="0" smtClean="0"/>
              <a:t>Inventor-a person who created things for the first time.  Example of inventor-Thomas Alva Edison.</a:t>
            </a:r>
          </a:p>
          <a:p>
            <a:r>
              <a:rPr lang="en-US" dirty="0" smtClean="0"/>
              <a:t>Pollution-damage to land, air and water from harmful (poisonous) materials.  Examples are oil (water/soil) and smoke (air).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99955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Oil Industry-people started to drill underground for oil.  Oil was like gold (money).  </a:t>
            </a:r>
          </a:p>
          <a:p>
            <a:pPr marL="0" indent="0">
              <a:buNone/>
            </a:pPr>
            <a:r>
              <a:rPr lang="en-US" dirty="0" smtClean="0"/>
              <a:t>Some uses for oil back then were:  helping machines run better, lighting lamps and heating homes.</a:t>
            </a:r>
          </a:p>
          <a:p>
            <a:pPr marL="0" indent="0">
              <a:buNone/>
            </a:pPr>
            <a:r>
              <a:rPr lang="en-US" dirty="0" smtClean="0"/>
              <a:t>Steel Industry-Inventors found out how to make iron into steel, which did not rust and would bend better.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082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Industry..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owners of the industries became rich.</a:t>
            </a:r>
          </a:p>
          <a:p>
            <a:r>
              <a:rPr lang="en-US" dirty="0" smtClean="0"/>
              <a:t>They did not pay their workers well, and they forced them to do dangerous things.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409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Questions/Notes for Test…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1.  How did patents help inventors?  </a:t>
            </a:r>
          </a:p>
          <a:p>
            <a:r>
              <a:rPr lang="en-US" dirty="0" smtClean="0"/>
              <a:t>2.  How did the oil and steel industries cause pollution?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Go to </a:t>
            </a:r>
            <a:r>
              <a:rPr lang="en-US" dirty="0" smtClean="0">
                <a:hlinkClick r:id="rId2"/>
              </a:rPr>
              <a:t>www.brainpop.com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Sign in:  </a:t>
            </a:r>
            <a:r>
              <a:rPr lang="en-US" dirty="0" err="1" smtClean="0"/>
              <a:t>tsdeaf</a:t>
            </a:r>
            <a:r>
              <a:rPr lang="en-US" dirty="0" smtClean="0"/>
              <a:t>  			password: rangers</a:t>
            </a:r>
          </a:p>
          <a:p>
            <a:pPr marL="0" indent="0">
              <a:buNone/>
            </a:pPr>
            <a:r>
              <a:rPr lang="en-US" dirty="0" smtClean="0"/>
              <a:t>Look for “Thomas Edison”</a:t>
            </a:r>
          </a:p>
          <a:p>
            <a:pPr marL="0" indent="0">
              <a:buNone/>
            </a:pPr>
            <a:r>
              <a:rPr lang="en-US" dirty="0" smtClean="0"/>
              <a:t>Use the video to complete the work.  Show the teacher, and then save for your test.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37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 Write down (in English) what each of these words mean on your word list.  </a:t>
            </a:r>
          </a:p>
          <a:p>
            <a:r>
              <a:rPr lang="en-US" dirty="0" smtClean="0"/>
              <a:t>2.  Discuss signs. </a:t>
            </a:r>
          </a:p>
          <a:p>
            <a:r>
              <a:rPr lang="en-US" dirty="0" smtClean="0"/>
              <a:t>3.  Make a video of yourself signing these words in an ASL sentence.</a:t>
            </a:r>
          </a:p>
          <a:p>
            <a:r>
              <a:rPr lang="en-US" dirty="0" smtClean="0"/>
              <a:t>English Example:  TELEGRAPH</a:t>
            </a:r>
          </a:p>
          <a:p>
            <a:r>
              <a:rPr lang="en-US" dirty="0" smtClean="0"/>
              <a:t>Thomas Edison invented the TELEGRAPH so people could communicate with each other from </a:t>
            </a:r>
            <a:r>
              <a:rPr lang="en-US" smtClean="0"/>
              <a:t>far away.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759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283</Words>
  <Application>Microsoft Macintosh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Gilded Age</vt:lpstr>
      <vt:lpstr>Vocabulary</vt:lpstr>
      <vt:lpstr>Industries</vt:lpstr>
      <vt:lpstr>Industry..</vt:lpstr>
      <vt:lpstr>Questions/Notes for Test…</vt:lpstr>
      <vt:lpstr>Vocabulary work</vt:lpstr>
    </vt:vector>
  </TitlesOfParts>
  <Company>Texas School for the Deaf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Gilded Age</dc:title>
  <dc:creator>TSD</dc:creator>
  <cp:lastModifiedBy>TSD</cp:lastModifiedBy>
  <cp:revision>4</cp:revision>
  <dcterms:created xsi:type="dcterms:W3CDTF">2012-09-06T12:16:02Z</dcterms:created>
  <dcterms:modified xsi:type="dcterms:W3CDTF">2012-10-09T16:21:56Z</dcterms:modified>
</cp:coreProperties>
</file>