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39F4533-3BFE-4746-A423-969E0618D69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09DB6E7-BC8A-42C7-9EC4-FA801028BD7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371600"/>
            <a:ext cx="6553200" cy="225142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Ch</a:t>
            </a:r>
            <a:r>
              <a:rPr lang="en-US" dirty="0" smtClean="0"/>
              <a:t> 3 Biopsychology &amp; the Foundations of Neuroscience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Study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1620" y="861894"/>
            <a:ext cx="638556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1. The specialty in psychology that studies the interaction of biology, behavior, and mental processes is:</a:t>
            </a:r>
          </a:p>
          <a:p>
            <a:pPr lvl="1"/>
            <a:r>
              <a:rPr lang="en-US" u="sng" dirty="0" smtClean="0"/>
              <a:t>Biopsychology</a:t>
            </a:r>
            <a:r>
              <a:rPr lang="en-US" dirty="0" smtClean="0"/>
              <a:t>_.</a:t>
            </a:r>
          </a:p>
          <a:p>
            <a:r>
              <a:rPr lang="en-US" dirty="0" smtClean="0"/>
              <a:t>2. At the moment of conception, a male child receives: ___ chromosomes from his mother and    ____	from his father.</a:t>
            </a:r>
          </a:p>
          <a:p>
            <a:r>
              <a:rPr lang="en-US" dirty="0" smtClean="0"/>
              <a:t>3.The theory of _____________ argues that organisms adapt over time to their unique environments.</a:t>
            </a:r>
          </a:p>
          <a:p>
            <a:r>
              <a:rPr lang="en-US" dirty="0" smtClean="0"/>
              <a:t>4.Because the human brain is born already programmed for language, we can say that language is a(n) ________ behavioral tendency.</a:t>
            </a:r>
          </a:p>
          <a:p>
            <a:r>
              <a:rPr lang="en-US" dirty="0" smtClean="0"/>
              <a:t>5 .____________________ form the body's two communication systems.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63333" y="239880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X</a:t>
            </a:r>
            <a:r>
              <a:rPr lang="en-US" u="sng" dirty="0" smtClean="0"/>
              <a:t>  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816100" y="2790336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</a:t>
            </a:r>
            <a:endParaRPr lang="en-US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304526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Natural Selection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4724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innate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87549" y="5058265"/>
            <a:ext cx="3194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Nervous &amp; Endocrine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4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914400"/>
            <a:ext cx="646176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6. ____________ neurons carry messages to the central nervous system, and ____________ neurons carry messages away from the central nervous system.</a:t>
            </a:r>
          </a:p>
          <a:p>
            <a:r>
              <a:rPr lang="en-US" dirty="0" smtClean="0"/>
              <a:t>7.The ________ is the basic unit or "building block" of the nervous system.</a:t>
            </a:r>
          </a:p>
          <a:p>
            <a:r>
              <a:rPr lang="en-US" dirty="0" smtClean="0"/>
              <a:t>8. Describe the process of reuptake.</a:t>
            </a:r>
          </a:p>
          <a:p>
            <a:pPr lvl="1"/>
            <a:r>
              <a:rPr lang="en-US" dirty="0" smtClean="0"/>
              <a:t>Neurotransmitters are broken down, intercepted,  and drawn back into vesicles while in the synaptic gap then recycled and reused.</a:t>
            </a:r>
          </a:p>
          <a:p>
            <a:r>
              <a:rPr lang="en-US" dirty="0" smtClean="0"/>
              <a:t>9. What holds the neurotransmitters and eventually releases then into the synapse for transmittal to the next neuron? </a:t>
            </a:r>
          </a:p>
          <a:p>
            <a:pPr lvl="1"/>
            <a:r>
              <a:rPr lang="en-US" dirty="0" smtClean="0"/>
              <a:t>Synaptic Vesicles</a:t>
            </a:r>
          </a:p>
          <a:p>
            <a:r>
              <a:rPr lang="en-US" dirty="0" smtClean="0"/>
              <a:t>10. Individuals who suffer from depression sometimes lack which of the following neurotransmitters?</a:t>
            </a:r>
          </a:p>
          <a:p>
            <a:pPr lvl="1"/>
            <a:r>
              <a:rPr lang="en-US" dirty="0" smtClean="0"/>
              <a:t>Serotonin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84666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Afferent (Sensory)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1119872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Efferent (Motor)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32565" y="2018268"/>
            <a:ext cx="1430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Neuron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1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914400"/>
            <a:ext cx="6196405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11.The peripheral nervous system is comprised of what two parts?</a:t>
            </a:r>
          </a:p>
          <a:p>
            <a:pPr lvl="1"/>
            <a:r>
              <a:rPr lang="en-US" dirty="0" smtClean="0"/>
              <a:t>Somatic and Autonomic</a:t>
            </a:r>
          </a:p>
          <a:p>
            <a:r>
              <a:rPr lang="en-US" dirty="0" smtClean="0"/>
              <a:t>12. Hormones from the ___________ influence female sex characteristics, while hormones from the ___________ influence male sex characteristics.</a:t>
            </a:r>
          </a:p>
          <a:p>
            <a:r>
              <a:rPr lang="en-US" dirty="0" smtClean="0"/>
              <a:t>13. Hormones are chemicals secreted into the bloodstream by what type of structures?</a:t>
            </a:r>
          </a:p>
          <a:p>
            <a:pPr lvl="1"/>
            <a:r>
              <a:rPr lang="en-US" dirty="0" smtClean="0"/>
              <a:t>glands</a:t>
            </a:r>
          </a:p>
          <a:p>
            <a:r>
              <a:rPr lang="en-US" dirty="0" smtClean="0"/>
              <a:t>14."Fight-or-flight" behavior is associated with part of the peripheral nervous system?</a:t>
            </a:r>
          </a:p>
          <a:p>
            <a:pPr lvl="1"/>
            <a:r>
              <a:rPr lang="en-US" dirty="0" smtClean="0"/>
              <a:t>Sympathetic division</a:t>
            </a:r>
          </a:p>
          <a:p>
            <a:r>
              <a:rPr lang="en-US" dirty="0" smtClean="0"/>
              <a:t>15. Sleep and dreaming are regulated by the</a:t>
            </a:r>
          </a:p>
          <a:p>
            <a:pPr lvl="1"/>
            <a:r>
              <a:rPr lang="en-US" dirty="0" smtClean="0"/>
              <a:t>Pons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181026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ovaries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25077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testes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6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838200"/>
            <a:ext cx="6196405" cy="5410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16. Our ability to breathe is controlled by the ________, which is located within the ________.</a:t>
            </a:r>
          </a:p>
          <a:p>
            <a:r>
              <a:rPr lang="en-US" dirty="0" smtClean="0"/>
              <a:t>17. The fMRI has the capacity both to produce detailed images and to...</a:t>
            </a:r>
          </a:p>
          <a:p>
            <a:pPr lvl="1"/>
            <a:r>
              <a:rPr lang="en-US" dirty="0" smtClean="0"/>
              <a:t>Distinguish from more active brain cells than less active</a:t>
            </a:r>
          </a:p>
          <a:p>
            <a:r>
              <a:rPr lang="en-US" dirty="0" smtClean="0"/>
              <a:t>18. The case of Phineas Gage showed that trauma to the ___________ could drastically change personality.</a:t>
            </a:r>
          </a:p>
          <a:p>
            <a:r>
              <a:rPr lang="en-US" dirty="0" smtClean="0"/>
              <a:t>19. ________________ refers to the tendency for each hemisphere of the brain to take control of different functions.</a:t>
            </a:r>
          </a:p>
          <a:p>
            <a:r>
              <a:rPr lang="en-US" dirty="0" smtClean="0"/>
              <a:t>20. Spatial orientation appears to be a function of the brain's _____________ , while speech processing is located in ______________.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117521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Medulla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121589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Brain stem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62980" y="3259207"/>
            <a:ext cx="2199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Frontal Lobe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57866" y="4053725"/>
            <a:ext cx="3699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Cerebral Dominance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07832" y="546373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Right Hemisphere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581293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Left Hemisphere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1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441</TotalTime>
  <Words>370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Pushpin</vt:lpstr>
      <vt:lpstr>Ch 3 Biopsychology &amp; the Foundations of Neuroscience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 3 Biopsychology &amp; the Foundations of Neuroscience</dc:title>
  <dc:creator>Howdy</dc:creator>
  <cp:lastModifiedBy>Howard Hsiao</cp:lastModifiedBy>
  <cp:revision>17</cp:revision>
  <dcterms:created xsi:type="dcterms:W3CDTF">2013-10-10T07:17:22Z</dcterms:created>
  <dcterms:modified xsi:type="dcterms:W3CDTF">2013-10-10T21:06:41Z</dcterms:modified>
</cp:coreProperties>
</file>