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3" d="100"/>
          <a:sy n="43" d="100"/>
        </p:scale>
        <p:origin x="-6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24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5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7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9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4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6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4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38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3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0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B9910-7AA4-6243-B845-22FFC5439C8C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33281-108B-3246-99D4-9C71645E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ASL Essay World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10/9-10/10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6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Selfishness…  </a:t>
            </a:r>
            <a:endParaRPr lang="en-US" dirty="0"/>
          </a:p>
        </p:txBody>
      </p:sp>
      <p:pic>
        <p:nvPicPr>
          <p:cNvPr id="4" name="Movie on 10-9-12 at 7.39 AM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6338" y="1600200"/>
            <a:ext cx="6789737" cy="4525963"/>
          </a:xfrm>
        </p:spPr>
      </p:pic>
    </p:spTree>
    <p:extLst>
      <p:ext uri="{BB962C8B-B14F-4D97-AF65-F5344CB8AC3E}">
        <p14:creationId xmlns:p14="http://schemas.microsoft.com/office/powerpoint/2010/main" val="359219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</Words>
  <Application>Microsoft Macintosh PowerPoint</Application>
  <PresentationFormat>On-screen Show (4:3)</PresentationFormat>
  <Paragraphs>3</Paragraphs>
  <Slides>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ASL Essay World History</vt:lpstr>
      <vt:lpstr>Selfishness…  </vt:lpstr>
    </vt:vector>
  </TitlesOfParts>
  <Company>Texas School for the Deaf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ASL Essay World History</dc:title>
  <dc:creator>TSD</dc:creator>
  <cp:lastModifiedBy>TSD</cp:lastModifiedBy>
  <cp:revision>1</cp:revision>
  <dcterms:created xsi:type="dcterms:W3CDTF">2012-10-09T12:38:34Z</dcterms:created>
  <dcterms:modified xsi:type="dcterms:W3CDTF">2012-10-09T12:42:47Z</dcterms:modified>
</cp:coreProperties>
</file>