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6" r:id="rId2"/>
    <p:sldId id="257" r:id="rId3"/>
    <p:sldId id="264" r:id="rId4"/>
    <p:sldId id="265" r:id="rId5"/>
    <p:sldId id="266" r:id="rId6"/>
    <p:sldId id="303" r:id="rId7"/>
    <p:sldId id="258" r:id="rId8"/>
    <p:sldId id="270" r:id="rId9"/>
    <p:sldId id="271" r:id="rId10"/>
    <p:sldId id="272" r:id="rId11"/>
    <p:sldId id="293" r:id="rId12"/>
    <p:sldId id="294" r:id="rId13"/>
    <p:sldId id="295" r:id="rId14"/>
    <p:sldId id="296" r:id="rId15"/>
    <p:sldId id="297" r:id="rId16"/>
    <p:sldId id="299" r:id="rId17"/>
    <p:sldId id="300" r:id="rId18"/>
    <p:sldId id="301" r:id="rId19"/>
    <p:sldId id="260" r:id="rId20"/>
    <p:sldId id="276" r:id="rId21"/>
    <p:sldId id="302" r:id="rId22"/>
    <p:sldId id="261" r:id="rId23"/>
    <p:sldId id="277" r:id="rId24"/>
    <p:sldId id="278" r:id="rId25"/>
    <p:sldId id="279" r:id="rId26"/>
    <p:sldId id="280" r:id="rId27"/>
    <p:sldId id="262" r:id="rId28"/>
    <p:sldId id="283" r:id="rId29"/>
    <p:sldId id="284" r:id="rId30"/>
    <p:sldId id="285" r:id="rId31"/>
    <p:sldId id="286" r:id="rId32"/>
    <p:sldId id="304" r:id="rId33"/>
    <p:sldId id="287" r:id="rId34"/>
    <p:sldId id="26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1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6BE1EF4-31ED-45C2-AC47-F2718A41336B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7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8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Ancient China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663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Splendor of the Tang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Tang </a:t>
            </a:r>
            <a:r>
              <a:rPr lang="en-US" dirty="0" err="1" smtClean="0"/>
              <a:t>Taizong</a:t>
            </a:r>
            <a:r>
              <a:rPr lang="en-US" dirty="0" smtClean="0"/>
              <a:t> found the Tang Dynasty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Stabilized the government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Goal was efficient government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Brought in bureaucracy 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Bureaucracy</a:t>
            </a:r>
            <a:r>
              <a:rPr lang="en-US" dirty="0" smtClean="0"/>
              <a:t> – a government with many departments</a:t>
            </a:r>
            <a:endParaRPr lang="en-US" dirty="0"/>
          </a:p>
        </p:txBody>
      </p:sp>
      <p:pic>
        <p:nvPicPr>
          <p:cNvPr id="13" name="Content Placeholder 12" descr="China - Tang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2" b="92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2615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Splendor of the Tang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Empress Wu was the only woman empress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Tried to raise the role of women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Had scholars write about famous women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Because she was a woman, many feared she threw everything out of balance</a:t>
            </a:r>
            <a:endParaRPr lang="en-US" dirty="0"/>
          </a:p>
        </p:txBody>
      </p:sp>
      <p:pic>
        <p:nvPicPr>
          <p:cNvPr id="2" name="Content Placeholder 1" descr="China - empress wu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8" r="108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6279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Splendor of the Tang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Chang’an</a:t>
            </a:r>
            <a:r>
              <a:rPr lang="en-US" dirty="0" smtClean="0"/>
              <a:t> was established as the capital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Population of 2 million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Was located along the Silk Road </a:t>
            </a:r>
            <a:endParaRPr lang="en-US" dirty="0"/>
          </a:p>
        </p:txBody>
      </p:sp>
      <p:pic>
        <p:nvPicPr>
          <p:cNvPr id="2" name="Content Placeholder 1" descr="China - Tang dynasty map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" r="15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6279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303212" y="1522546"/>
            <a:ext cx="4040188" cy="732974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 algn="ctr">
              <a:buFont typeface="Arial"/>
              <a:buChar char="•"/>
            </a:pPr>
            <a:r>
              <a:rPr lang="en-US" dirty="0" smtClean="0"/>
              <a:t>Paintings had subtle color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Pottery was glazed</a:t>
            </a:r>
            <a:endParaRPr lang="en-US" dirty="0"/>
          </a:p>
        </p:txBody>
      </p:sp>
      <p:pic>
        <p:nvPicPr>
          <p:cNvPr id="5" name="Content Placeholder 4" descr="China - Tang Dynasty Painting.jpg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2" b="8472"/>
          <a:stretch>
            <a:fillRect/>
          </a:stretch>
        </p:blipFill>
        <p:spPr/>
      </p:pic>
      <p:pic>
        <p:nvPicPr>
          <p:cNvPr id="6" name="Content Placeholder 5" descr="China - Tang Dynasty Pottery.jpg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75" b="-3175"/>
          <a:stretch>
            <a:fillRect/>
          </a:stretch>
        </p:blipFill>
        <p:spPr/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Splendor of the Tang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79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303212" y="1524000"/>
            <a:ext cx="4040188" cy="556485"/>
          </a:xfrm>
        </p:spPr>
        <p:txBody>
          <a:bodyPr/>
          <a:lstStyle/>
          <a:p>
            <a:pPr algn="ctr"/>
            <a:r>
              <a:rPr lang="en-US" dirty="0" smtClean="0"/>
              <a:t>Architects built Buddhist Temples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Poetry – Li Bo wrote poems about nature</a:t>
            </a:r>
            <a:endParaRPr lang="en-US" dirty="0"/>
          </a:p>
        </p:txBody>
      </p:sp>
      <p:pic>
        <p:nvPicPr>
          <p:cNvPr id="5" name="Content Placeholder 4" descr="China - Tang Dynasty B.temple.jpg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84" b="-12984"/>
          <a:stretch>
            <a:fillRect/>
          </a:stretch>
        </p:blipFill>
        <p:spPr/>
      </p:pic>
      <p:pic>
        <p:nvPicPr>
          <p:cNvPr id="6" name="Content Placeholder 5" descr="China - Li Bo.jpg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" b="1604"/>
          <a:stretch>
            <a:fillRect/>
          </a:stretch>
        </p:blipFill>
        <p:spPr/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Splendor of the Tang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222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Song Era of Good Government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Was an era of good government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Several cities with a population of one million or more – south of the Chang (Yangtze) River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After barbarian invasions in the north (1127) moved the capital to Hangzhou</a:t>
            </a:r>
            <a:endParaRPr lang="en-US" dirty="0"/>
          </a:p>
        </p:txBody>
      </p:sp>
      <p:pic>
        <p:nvPicPr>
          <p:cNvPr id="5" name="Content Placeholder 4" descr="China - Song Dynasty Map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9" b="7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9070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Song Era of Good Government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b="1" dirty="0" smtClean="0"/>
              <a:t>Scholar-officials </a:t>
            </a:r>
            <a:r>
              <a:rPr lang="en-US" dirty="0" smtClean="0"/>
              <a:t>– ran the bureaucracy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Scholar-officials</a:t>
            </a:r>
            <a:r>
              <a:rPr lang="en-US" dirty="0"/>
              <a:t> </a:t>
            </a:r>
            <a:r>
              <a:rPr lang="en-US" dirty="0" smtClean="0"/>
              <a:t>had to pass exams to qualify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Couldn’t serve in own district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Had to change every three years</a:t>
            </a:r>
          </a:p>
        </p:txBody>
      </p:sp>
      <p:pic>
        <p:nvPicPr>
          <p:cNvPr id="5" name="Content Placeholder 4" descr="China - Song Dynasty Scholar-Officials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6" r="114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2529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Song Era of Good Government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105114" y="1981200"/>
            <a:ext cx="6944079" cy="4144963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Merit system </a:t>
            </a:r>
            <a:r>
              <a:rPr lang="en-US" dirty="0" smtClean="0"/>
              <a:t>is a process for hiring and promoting based on talent and skill</a:t>
            </a:r>
          </a:p>
          <a:p>
            <a:pPr algn="ctr"/>
            <a:r>
              <a:rPr lang="en-US" dirty="0" smtClean="0"/>
              <a:t>Did push aside noble families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529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Religion &amp; Thought in Golden Age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Daoism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Started by Lao Tzu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Started as philosophy and developed into religion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Earth, heaven, and people should follow the “Dao” – then all would be well in the world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“Dao” – the way of nature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Some left society to be close to nature</a:t>
            </a:r>
            <a:endParaRPr lang="en-US" dirty="0"/>
          </a:p>
        </p:txBody>
      </p:sp>
      <p:pic>
        <p:nvPicPr>
          <p:cNvPr id="5" name="Content Placeholder 4" descr="China Garden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7" r="152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2529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Religion &amp; Thought in Golden Age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Daoism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Take you time to figure out the natural and easy way to do things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Every living thing in the universe shares the same living force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2 sides of the living force – </a:t>
            </a:r>
            <a:r>
              <a:rPr lang="en-US" dirty="0" err="1" smtClean="0"/>
              <a:t>ying</a:t>
            </a:r>
            <a:r>
              <a:rPr lang="en-US" dirty="0" smtClean="0"/>
              <a:t> and yang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Ying = dark (women, moon, death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Yang = light (men, sun, creation, birth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Needs to be balance</a:t>
            </a:r>
            <a:endParaRPr lang="en-US" dirty="0"/>
          </a:p>
        </p:txBody>
      </p:sp>
      <p:pic>
        <p:nvPicPr>
          <p:cNvPr id="5" name="Content Placeholder 4" descr="China ying-yang.jpg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" b="10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434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Religion &amp; Thought in Golden Age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Buddhism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Based on spiritual teaching of Siddhartha </a:t>
            </a:r>
            <a:r>
              <a:rPr lang="en-US" dirty="0" err="1" smtClean="0"/>
              <a:t>Guatama</a:t>
            </a:r>
            <a:r>
              <a:rPr lang="en-US" dirty="0" smtClean="0"/>
              <a:t> from India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 Buddha = “the Enlightened One”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Taught that life involves suffering – to ease suffering requires to give up worldly desires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Those who achieve enlightenment enter “nirvana” or a state of complete peace.</a:t>
            </a:r>
            <a:endParaRPr lang="en-US" dirty="0"/>
          </a:p>
        </p:txBody>
      </p:sp>
      <p:pic>
        <p:nvPicPr>
          <p:cNvPr id="5" name="Content Placeholder 4" descr="China - Buddha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5" r="109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5584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Religion &amp; Thought in Golden Age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Buddhism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Entered China during the Han Dynasty and gained strength before Tang Dynasty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During Tang Dynasty generally accepted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Opposition grew – rulers didn’t like their popularity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AD 845 Emperor </a:t>
            </a:r>
            <a:r>
              <a:rPr lang="en-US" dirty="0" err="1" smtClean="0"/>
              <a:t>Wuzong</a:t>
            </a:r>
            <a:r>
              <a:rPr lang="en-US" dirty="0" smtClean="0"/>
              <a:t>  a devout follower of Daoism order destruction of several monasteries and temples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74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Religion &amp; Thought in Golden Age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Confucianism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Confucius lived from 551 to 479 B.C.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Parents lost wealth but still sent to school (may have know Lao Tzu)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Became a teacher and involved in politics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Later in life traveled around China and gave advice to rulers</a:t>
            </a:r>
          </a:p>
        </p:txBody>
      </p:sp>
      <p:pic>
        <p:nvPicPr>
          <p:cNvPr id="5" name="Content Placeholder 4" descr="China - confucius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9" b="171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2560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Religion &amp; Thought in Golden Age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Confucianism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Was the main belief system before Buddhism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Beliefs were based on respect for family and social order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Peace is achieved by doing your duty and cooperating with society</a:t>
            </a:r>
          </a:p>
        </p:txBody>
      </p:sp>
      <p:pic>
        <p:nvPicPr>
          <p:cNvPr id="5" name="Content Placeholder 4" descr="China duty.jpg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" b="4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0243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Religion &amp; Thought in Golden Age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Confucianism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Belief system was based on respect for family and social order</a:t>
            </a:r>
          </a:p>
          <a:p>
            <a:r>
              <a:rPr lang="en-US" b="1" dirty="0" smtClean="0"/>
              <a:t>5 basic relationships </a:t>
            </a:r>
            <a:r>
              <a:rPr lang="en-US" dirty="0" smtClean="0"/>
              <a:t>– all had roles but not always equal – each had a duty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1. Ruler and subject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2. Father and son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3. Husband and wife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4. Older brother and younger brother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5. Friend and friend</a:t>
            </a:r>
          </a:p>
        </p:txBody>
      </p:sp>
      <p:pic>
        <p:nvPicPr>
          <p:cNvPr id="5" name="Content Placeholder 4" descr="China Confucius Analects.jpe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96" r="-144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0243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heel spokes="1"/>
      </p:transition>
    </mc:Choice>
    <mc:Fallback>
      <p:transition xmlns:p14="http://schemas.microsoft.com/office/powerpoint/2010/main" spd="slow">
        <p:wheel spokes="1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Religion &amp; Thought in Golden Age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Confucianism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Do duty to ancestors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Gain virtue through education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Wise ruler govern through moral example rather than force</a:t>
            </a:r>
          </a:p>
        </p:txBody>
      </p:sp>
      <p:pic>
        <p:nvPicPr>
          <p:cNvPr id="5" name="Content Placeholder 4" descr="China Ancestors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17" b="195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3643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Religion &amp; Thought in Golden Age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Confucianism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Neo-Confucianism arose during the Song Era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 form of Confucianism influenced by Daoism/Buddhism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Studied Confucius and discovered new ways to interpret life</a:t>
            </a:r>
          </a:p>
        </p:txBody>
      </p:sp>
      <p:pic>
        <p:nvPicPr>
          <p:cNvPr id="5" name="Content Placeholder 4" descr="China Confucius Analects.jpe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96" r="-144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5097563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Farming, Technology, &amp; Trade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Farming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When moved to the south had to change what they grew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Rice grew well in the wet, humid south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Rice grows in flooded fields called paddies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Developed a fast ripening rice – 2 to three crops per year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Could feed more people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During Tang Dynasty – wealthy family could own farm land</a:t>
            </a:r>
            <a:endParaRPr lang="en-US" dirty="0"/>
          </a:p>
        </p:txBody>
      </p:sp>
      <p:pic>
        <p:nvPicPr>
          <p:cNvPr id="5" name="Content Placeholder 4" descr="China Rice paddy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4" r="109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024061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Farming, Technology, &amp; Trade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 smtClean="0"/>
              <a:t>Technology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Oceangoing ships – water tight compartments &amp; magnetic compass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Gunpowder – bombs, rockets, and other weapons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Invented paper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In the 800’s invented block printing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69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Farming, Technology, &amp; Trade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Trade and Industry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Trade grew </a:t>
            </a:r>
            <a:r>
              <a:rPr lang="en-US" dirty="0"/>
              <a:t> </a:t>
            </a:r>
            <a:r>
              <a:rPr lang="en-US" dirty="0" smtClean="0"/>
              <a:t>- better farming, travel, and money economy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Travel costs dropped because of Grand Canal (connects two major river ways) -  then several canals developed out of that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Tang Dynasty – heavy copper coins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Song Dynasty – paper money</a:t>
            </a:r>
          </a:p>
        </p:txBody>
      </p:sp>
      <p:pic>
        <p:nvPicPr>
          <p:cNvPr id="5" name="Content Placeholder 4" descr="China Grand Canal.jpg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5" r="109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8353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Mongol Ascendancy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Mongols from a steppe in northwest China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Steppe is large dry grass covered plain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Life was harsh and resources were limited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Were nomads who herded cattle and sheep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In late 1100’s Genghis Khan built and army and began conquering tribes</a:t>
            </a:r>
            <a:endParaRPr lang="en-US" dirty="0"/>
          </a:p>
        </p:txBody>
      </p:sp>
      <p:pic>
        <p:nvPicPr>
          <p:cNvPr id="7" name="Content Placeholder 6" descr="China Mongol Rulers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79" b="-129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0686229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Mongol Ascendancy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Genghis Khan was a successful leader because he…</a:t>
            </a:r>
          </a:p>
          <a:p>
            <a:pPr marL="342900" indent="-342900">
              <a:buAutoNum type="arabicPeriod"/>
            </a:pPr>
            <a:r>
              <a:rPr lang="en-US" dirty="0" smtClean="0"/>
              <a:t>Was a </a:t>
            </a:r>
            <a:r>
              <a:rPr lang="en-US" dirty="0" err="1" smtClean="0"/>
              <a:t>prilliant</a:t>
            </a:r>
            <a:r>
              <a:rPr lang="en-US" dirty="0" smtClean="0"/>
              <a:t> military leader</a:t>
            </a:r>
          </a:p>
          <a:p>
            <a:pPr marL="342900" indent="-342900">
              <a:buAutoNum type="arabicPeriod"/>
            </a:pPr>
            <a:r>
              <a:rPr lang="en-US" dirty="0" smtClean="0"/>
              <a:t>Was ruthless in battle</a:t>
            </a:r>
          </a:p>
          <a:p>
            <a:pPr marL="342900" indent="-342900">
              <a:buAutoNum type="arabicPeriod"/>
            </a:pPr>
            <a:r>
              <a:rPr lang="en-US" dirty="0" smtClean="0"/>
              <a:t>Mongols were fierce warriors and expert horsemen – fire an arrow at full gallop</a:t>
            </a:r>
          </a:p>
          <a:p>
            <a:pPr marL="342900" indent="-342900">
              <a:buAutoNum type="arabicPeriod"/>
            </a:pPr>
            <a:r>
              <a:rPr lang="en-US" dirty="0" smtClean="0"/>
              <a:t>Adopted weapons from the Chinese</a:t>
            </a:r>
          </a:p>
          <a:p>
            <a:pPr marL="342900" indent="-342900">
              <a:buAutoNum type="arabicPeriod"/>
            </a:pPr>
            <a:r>
              <a:rPr lang="en-US" dirty="0" smtClean="0"/>
              <a:t>Maintained law and order</a:t>
            </a:r>
            <a:endParaRPr lang="en-US" dirty="0"/>
          </a:p>
        </p:txBody>
      </p:sp>
      <p:pic>
        <p:nvPicPr>
          <p:cNvPr id="5" name="Content Placeholder 4" descr="China - Genghis Khan3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7" r="48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071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Mongol Ascendancy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Genghis Khan died in 1227 had captured land from Pacific Ocean to Caspian Sea, most of northern China, Russia, and parts of central Europe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Kubli</a:t>
            </a:r>
            <a:r>
              <a:rPr lang="en-US" dirty="0" smtClean="0"/>
              <a:t> Khan took over and by 1279 had control of all of China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Got rid of civil service examinations – used followers</a:t>
            </a:r>
          </a:p>
          <a:p>
            <a:endParaRPr lang="en-US" dirty="0"/>
          </a:p>
        </p:txBody>
      </p:sp>
      <p:pic>
        <p:nvPicPr>
          <p:cNvPr id="5" name="Content Placeholder 4" descr="China Kublai_Khan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" b="20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071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Mongol Ascendancy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Created 4 levels of a new social order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Mongols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Foreigners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Northern Chinese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Southern Chinese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Turks and other Muslims  were largest groups of foreigners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Tibetans could spread their form of Buddhism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Christian missionaries allowed to enter</a:t>
            </a:r>
            <a:endParaRPr lang="en-US" dirty="0"/>
          </a:p>
        </p:txBody>
      </p:sp>
      <p:pic>
        <p:nvPicPr>
          <p:cNvPr id="5" name="Content Placeholder 4" descr="China Christian Missionarie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" r="11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071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Mongol Ascendancy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Reopened the Silk Road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Ideas and inventions traveled back and forth from East to West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Caravans carried silk, porcelain, spices, and luxury goods to Islamic Empires and Europe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Marco Polo most famous visitor – stayed for 17 years &amp; was a diplomat traveling in China for Kublai Khan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Published accounts of his travels when he returned</a:t>
            </a:r>
            <a:endParaRPr lang="en-US" dirty="0"/>
          </a:p>
        </p:txBody>
      </p:sp>
      <p:pic>
        <p:nvPicPr>
          <p:cNvPr id="5" name="Content Placeholder 4" descr="China Marco Polo.jpe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505" r="-195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071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Ming Dynasty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Ruled for 300 years until 1644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Hongwu</a:t>
            </a:r>
            <a:r>
              <a:rPr lang="en-US" dirty="0" smtClean="0"/>
              <a:t> was the founder of this dynasty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He revived Confucian values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Revived merit system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Reversed trade policy of Mongols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Tried to rule in best interest of people but was a tyrant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7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Ming Dynasty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 smtClean="0"/>
              <a:t>Yongle</a:t>
            </a:r>
            <a:r>
              <a:rPr lang="en-US" dirty="0" smtClean="0"/>
              <a:t> took over for his dad, </a:t>
            </a:r>
            <a:r>
              <a:rPr lang="en-US" dirty="0" err="1" smtClean="0"/>
              <a:t>Hongwu</a:t>
            </a:r>
            <a:r>
              <a:rPr lang="en-US" dirty="0" smtClean="0"/>
              <a:t>, when he died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Moved the capital to Beijing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Moved the capital to strengthen defenses in the north &amp; rebuild the Great Wall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Also wanted to return seat of government to China’s northern heartland</a:t>
            </a:r>
            <a:endParaRPr lang="en-US" dirty="0"/>
          </a:p>
        </p:txBody>
      </p:sp>
      <p:pic>
        <p:nvPicPr>
          <p:cNvPr id="5" name="Content Placeholder 4" descr="China Ming Dynasty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r="13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5154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Ming Dynasty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Tributary System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 tributary system was developed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Surrounding countries had to pay a tribute of money or goods to China (they were more powerful)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Every year country would send a diplomat to kowtow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Kowtow</a:t>
            </a:r>
            <a:r>
              <a:rPr lang="en-US" dirty="0" smtClean="0"/>
              <a:t> is touch the ground with ones head to show respect and submission to China</a:t>
            </a:r>
            <a:endParaRPr lang="en-US" dirty="0"/>
          </a:p>
        </p:txBody>
      </p:sp>
      <p:pic>
        <p:nvPicPr>
          <p:cNvPr id="5" name="Content Placeholder 4" descr="China kowtow.jpg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" b="20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5154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Ming Dynasty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Tributes sent to emperor with the diplomat and the emperor would send gifts in return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Maintained peace and no need for trade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Positive – no $$ for army all to public works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Negative – tradesmen not values and began to smuggle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4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Ming Dynasty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214425" y="1981200"/>
            <a:ext cx="2528775" cy="4144963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Tribute System inspired sea voyages to win more tributary states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Zheng</a:t>
            </a:r>
            <a:r>
              <a:rPr lang="en-US" dirty="0" smtClean="0"/>
              <a:t> He was a leader of voyages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First voyage had 300 ships and 27,000 men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Traveled to Persian gulf and east coast of Africa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Stopped voyages in 1433 – too expensive and had everything they needed at home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China was pretty much closed to outsiders</a:t>
            </a:r>
            <a:endParaRPr lang="en-US" dirty="0"/>
          </a:p>
        </p:txBody>
      </p:sp>
      <p:pic>
        <p:nvPicPr>
          <p:cNvPr id="5" name="Content Placeholder 4" descr="China Zheng He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778" r="-44778"/>
          <a:stretch>
            <a:fillRect/>
          </a:stretch>
        </p:blipFill>
        <p:spPr>
          <a:xfrm>
            <a:off x="3124200" y="685800"/>
            <a:ext cx="5638800" cy="5410200"/>
          </a:xfrm>
        </p:spPr>
      </p:pic>
    </p:spTree>
    <p:extLst>
      <p:ext uri="{BB962C8B-B14F-4D97-AF65-F5344CB8AC3E}">
        <p14:creationId xmlns:p14="http://schemas.microsoft.com/office/powerpoint/2010/main" val="115154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err="1" smtClean="0"/>
              <a:t>Zheng</a:t>
            </a:r>
            <a:r>
              <a:rPr lang="en-US" dirty="0" smtClean="0"/>
              <a:t> He Voyages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err="1" smtClean="0"/>
              <a:t>Zheng</a:t>
            </a:r>
            <a:r>
              <a:rPr lang="en-US" dirty="0" smtClean="0"/>
              <a:t> He Ship</a:t>
            </a:r>
            <a:endParaRPr lang="en-US" dirty="0"/>
          </a:p>
        </p:txBody>
      </p:sp>
      <p:pic>
        <p:nvPicPr>
          <p:cNvPr id="10" name="Content Placeholder 9" descr="China Zheng He Voyages.jpg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896" b="-53896"/>
          <a:stretch>
            <a:fillRect/>
          </a:stretch>
        </p:blipFill>
        <p:spPr/>
      </p:pic>
      <p:pic>
        <p:nvPicPr>
          <p:cNvPr id="11" name="Content Placeholder 10" descr="Chinese Ship Mongol Era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09" b="-11309"/>
          <a:stretch>
            <a:fillRect/>
          </a:stretch>
        </p:blipFill>
        <p:spPr/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Ming Dynasty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140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China’s Influence in the World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308625" y="1981200"/>
            <a:ext cx="8527527" cy="4144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China’s Impact in East Asia</a:t>
            </a:r>
          </a:p>
          <a:p>
            <a:pPr marL="0" indent="0" algn="ctr">
              <a:buNone/>
            </a:pPr>
            <a:endParaRPr lang="en-US" b="1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Confucianism &amp; Buddhism in countries like Vietnam, Korea, &amp; Japan</a:t>
            </a:r>
          </a:p>
          <a:p>
            <a:pPr marL="0" indent="0">
              <a:buNone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Borrowed writing system and adapted to needs</a:t>
            </a:r>
          </a:p>
          <a:p>
            <a:pPr marL="0" indent="0">
              <a:buNone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Art, music, &amp; architecture were imported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54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China’s Influence on the World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China’s Worldwide Impact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Paper and printing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Gunpowder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Magnetic Compass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Sternpost rudder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Watertight Compartment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Harness for draft animals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Silk cloth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Porcelain dishes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Paper money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07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172</TotalTime>
  <Words>1350</Words>
  <Application>Microsoft Macintosh PowerPoint</Application>
  <PresentationFormat>On-screen Show (4:3)</PresentationFormat>
  <Paragraphs>198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Civic</vt:lpstr>
      <vt:lpstr>Ancient China</vt:lpstr>
      <vt:lpstr>The Splendor of the Tang</vt:lpstr>
      <vt:lpstr>The Splendor of the Tang</vt:lpstr>
      <vt:lpstr>The Splendor of the Tang</vt:lpstr>
      <vt:lpstr>The Splendor of the Tang</vt:lpstr>
      <vt:lpstr>The Splendor of the Tang</vt:lpstr>
      <vt:lpstr>The Song Era of Good Government</vt:lpstr>
      <vt:lpstr>The Song Era of Good Government</vt:lpstr>
      <vt:lpstr>The Song Era of Good Government</vt:lpstr>
      <vt:lpstr>Religion &amp; Thought in Golden Age </vt:lpstr>
      <vt:lpstr>Religion &amp; Thought in Golden Age </vt:lpstr>
      <vt:lpstr>Religion &amp; Thought in Golden Age </vt:lpstr>
      <vt:lpstr>Religion &amp; Thought in Golden Age </vt:lpstr>
      <vt:lpstr>Religion &amp; Thought in Golden Age </vt:lpstr>
      <vt:lpstr>Religion &amp; Thought in Golden Age </vt:lpstr>
      <vt:lpstr>Religion &amp; Thought in Golden Age </vt:lpstr>
      <vt:lpstr>Religion &amp; Thought in Golden Age </vt:lpstr>
      <vt:lpstr>Religion &amp; Thought in Golden Age </vt:lpstr>
      <vt:lpstr>Farming, Technology, &amp; Trade</vt:lpstr>
      <vt:lpstr>Farming, Technology, &amp; Trade</vt:lpstr>
      <vt:lpstr>Farming, Technology, &amp; Trade</vt:lpstr>
      <vt:lpstr>The Mongol Ascendancy</vt:lpstr>
      <vt:lpstr>The Mongol Ascendancy</vt:lpstr>
      <vt:lpstr>The Mongol Ascendancy</vt:lpstr>
      <vt:lpstr>The Mongol Ascendancy</vt:lpstr>
      <vt:lpstr>The Mongol Ascendancy</vt:lpstr>
      <vt:lpstr>The Ming Dynasty</vt:lpstr>
      <vt:lpstr>The Ming Dynasty</vt:lpstr>
      <vt:lpstr>The Ming Dynasty</vt:lpstr>
      <vt:lpstr>The Ming Dynasty</vt:lpstr>
      <vt:lpstr>The Ming Dynasty</vt:lpstr>
      <vt:lpstr>The Ming Dynasty</vt:lpstr>
      <vt:lpstr>China’s Influence in the World</vt:lpstr>
      <vt:lpstr>China’s Influence on the World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China</dc:title>
  <dc:creator>Lyman Dayton</dc:creator>
  <cp:lastModifiedBy>Lyman Dayton</cp:lastModifiedBy>
  <cp:revision>19</cp:revision>
  <dcterms:created xsi:type="dcterms:W3CDTF">2011-11-30T07:40:36Z</dcterms:created>
  <dcterms:modified xsi:type="dcterms:W3CDTF">2011-11-30T10:33:20Z</dcterms:modified>
</cp:coreProperties>
</file>