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13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4E43BB7-FC8A-3E47-A913-F16965EBA35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779BC1E-D739-AB48-8010-86E51A352BAA}" type="datetimeFigureOut">
              <a:rPr lang="en-US" smtClean="0"/>
              <a:t>9/10/13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E12: The </a:t>
            </a:r>
            <a:r>
              <a:rPr lang="en-US" i="1" dirty="0" smtClean="0"/>
              <a:t>Beowulf</a:t>
            </a:r>
            <a:r>
              <a:rPr lang="en-US" dirty="0" smtClean="0"/>
              <a:t> In-class Essay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Preview (2012)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777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87079"/>
          </a:xfrm>
        </p:spPr>
        <p:txBody>
          <a:bodyPr/>
          <a:lstStyle/>
          <a:p>
            <a:r>
              <a:rPr lang="en-US" dirty="0" smtClean="0"/>
              <a:t>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1717"/>
            <a:ext cx="7620000" cy="523908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Grading (30 points)</a:t>
            </a:r>
          </a:p>
          <a:p>
            <a:pPr lvl="1"/>
            <a:r>
              <a:rPr lang="en-US" sz="2200" dirty="0" smtClean="0"/>
              <a:t>Adherence to the Prompt/Demonstration of Understanding</a:t>
            </a:r>
          </a:p>
          <a:p>
            <a:pPr lvl="2"/>
            <a:r>
              <a:rPr lang="en-US" sz="2200" dirty="0" smtClean="0"/>
              <a:t>Be sure to read the prompt carefully and write an essay that answers it</a:t>
            </a:r>
          </a:p>
          <a:p>
            <a:pPr lvl="1"/>
            <a:r>
              <a:rPr lang="en-US" sz="2200" dirty="0" smtClean="0"/>
              <a:t>Organization (introduction, body, conclusion)</a:t>
            </a:r>
          </a:p>
          <a:p>
            <a:pPr lvl="2"/>
            <a:r>
              <a:rPr lang="en-US" sz="2200" dirty="0" smtClean="0"/>
              <a:t>You need a clear and functional thesis statement</a:t>
            </a:r>
          </a:p>
          <a:p>
            <a:pPr lvl="2"/>
            <a:r>
              <a:rPr lang="en-US" sz="2200" dirty="0" smtClean="0"/>
              <a:t>You must write a </a:t>
            </a:r>
            <a:r>
              <a:rPr lang="en-US" sz="2200" b="1" dirty="0" smtClean="0"/>
              <a:t>minimum</a:t>
            </a:r>
            <a:r>
              <a:rPr lang="en-US" sz="2200" dirty="0" smtClean="0"/>
              <a:t> of three paragraphs</a:t>
            </a:r>
          </a:p>
          <a:p>
            <a:pPr lvl="2"/>
            <a:r>
              <a:rPr lang="en-US" sz="2200" dirty="0" smtClean="0"/>
              <a:t>Your body paragraph(s) should include support from the epic</a:t>
            </a:r>
          </a:p>
          <a:p>
            <a:pPr lvl="1"/>
            <a:r>
              <a:rPr lang="en-US" sz="2200" dirty="0" smtClean="0"/>
              <a:t>Clarity/Grammar</a:t>
            </a:r>
          </a:p>
          <a:p>
            <a:pPr lvl="2"/>
            <a:r>
              <a:rPr lang="en-US" sz="2200" dirty="0" smtClean="0"/>
              <a:t>Errors may be consistent with a first draft</a:t>
            </a:r>
          </a:p>
          <a:p>
            <a:pPr lvl="2"/>
            <a:r>
              <a:rPr lang="en-US" sz="2200" dirty="0" smtClean="0"/>
              <a:t>If I can’t understand the ideas in your writing, I can’t score them</a:t>
            </a:r>
          </a:p>
          <a:p>
            <a:r>
              <a:rPr lang="en-US" dirty="0" smtClean="0"/>
              <a:t>“Formal Writing” accounts for 40% of your grade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46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94141"/>
          </a:xfrm>
        </p:spPr>
        <p:txBody>
          <a:bodyPr/>
          <a:lstStyle/>
          <a:p>
            <a:r>
              <a:rPr lang="en-US" dirty="0" smtClean="0"/>
              <a:t>In-class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8779"/>
            <a:ext cx="7620000" cy="533202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 will have the entire period (approximately 50 minutes) to read the prompt, plan, and write</a:t>
            </a:r>
          </a:p>
          <a:p>
            <a:r>
              <a:rPr lang="en-US" sz="2400" dirty="0" smtClean="0"/>
              <a:t>You should write a </a:t>
            </a:r>
            <a:r>
              <a:rPr lang="en-US" sz="2400" b="1" dirty="0" smtClean="0"/>
              <a:t>minimum</a:t>
            </a:r>
            <a:r>
              <a:rPr lang="en-US" sz="2400" dirty="0" smtClean="0"/>
              <a:t> of one and a half sides of paper (depending on the size of your writing)</a:t>
            </a:r>
          </a:p>
          <a:p>
            <a:r>
              <a:rPr lang="en-US" sz="2400" dirty="0" smtClean="0"/>
              <a:t>The thesis statement is the most important aspect of your paper</a:t>
            </a:r>
          </a:p>
          <a:p>
            <a:r>
              <a:rPr lang="en-US" sz="2400" dirty="0" smtClean="0"/>
              <a:t>You may write in first or third person (“I” is fine for this paper)</a:t>
            </a:r>
          </a:p>
          <a:p>
            <a:r>
              <a:rPr lang="en-US" sz="2400" dirty="0" smtClean="0"/>
              <a:t>You may write in pen or pencil (but no red ink)</a:t>
            </a:r>
          </a:p>
          <a:p>
            <a:r>
              <a:rPr lang="en-US" sz="2400" dirty="0" smtClean="0"/>
              <a:t>You need to demonstrate an understanding of the material; even though you won’t be able to use your textbook, you should include examples from </a:t>
            </a:r>
            <a:r>
              <a:rPr lang="en-US" sz="2400" i="1" dirty="0" smtClean="0"/>
              <a:t>Beowulf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27235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these notes</a:t>
            </a:r>
          </a:p>
          <a:p>
            <a:r>
              <a:rPr lang="en-US" dirty="0" smtClean="0"/>
              <a:t>Review Notes #3</a:t>
            </a:r>
          </a:p>
          <a:p>
            <a:pPr lvl="1"/>
            <a:r>
              <a:rPr lang="en-US" dirty="0" smtClean="0"/>
              <a:t>You will need knowledge of </a:t>
            </a:r>
            <a:r>
              <a:rPr lang="en-US" i="1" dirty="0" smtClean="0"/>
              <a:t>Beowulf</a:t>
            </a:r>
            <a:r>
              <a:rPr lang="en-US" dirty="0" smtClean="0"/>
              <a:t> and the Anglo-Saxon period to successfully respond to the writing prompt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34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32183"/>
          </a:xfrm>
        </p:spPr>
        <p:txBody>
          <a:bodyPr/>
          <a:lstStyle/>
          <a:p>
            <a:r>
              <a:rPr lang="en-US" dirty="0" smtClean="0"/>
              <a:t>Sample Prompt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6821"/>
            <a:ext cx="7620000" cy="539397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To some, the ending of a work of literature is its most important element. In a well-organized essay, take a position and explain whether or not the ending of </a:t>
            </a:r>
            <a:r>
              <a:rPr lang="en-US" sz="2800" i="1" dirty="0" smtClean="0"/>
              <a:t>Beowulf</a:t>
            </a:r>
            <a:r>
              <a:rPr lang="en-US" sz="2800" dirty="0" smtClean="0"/>
              <a:t> is appropriate to the story.</a:t>
            </a:r>
          </a:p>
          <a:p>
            <a:endParaRPr lang="en-US" sz="2800" dirty="0" smtClean="0"/>
          </a:p>
          <a:p>
            <a:pPr lvl="1"/>
            <a:r>
              <a:rPr lang="en-US" sz="2800" dirty="0" smtClean="0"/>
              <a:t>What might a thesis statement for this prompt look like?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9688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Thesis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conclusion to </a:t>
            </a:r>
            <a:r>
              <a:rPr lang="en-US" sz="2800" i="1" dirty="0" smtClean="0"/>
              <a:t>Beowulf</a:t>
            </a:r>
            <a:r>
              <a:rPr lang="en-US" sz="2800" dirty="0" smtClean="0"/>
              <a:t> provides a fitting end to the title character because the hero, who spent his life locked in battle with ferocious monsters, dies saving his people and he achieves his life-long goal of reaching the greatest heights of fame.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2132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40</TotalTime>
  <Words>358</Words>
  <Application>Microsoft Macintosh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Adjacency</vt:lpstr>
      <vt:lpstr>E12: The Beowulf In-class Essay</vt:lpstr>
      <vt:lpstr>Reminders</vt:lpstr>
      <vt:lpstr>In-class Writing</vt:lpstr>
      <vt:lpstr>Preparation</vt:lpstr>
      <vt:lpstr>Sample Prompt</vt:lpstr>
      <vt:lpstr>Sample Thesis Statement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Falk</dc:creator>
  <cp:lastModifiedBy>Matthew Falk</cp:lastModifiedBy>
  <cp:revision>16</cp:revision>
  <dcterms:created xsi:type="dcterms:W3CDTF">2012-09-18T15:05:16Z</dcterms:created>
  <dcterms:modified xsi:type="dcterms:W3CDTF">2013-09-10T15:14:51Z</dcterms:modified>
</cp:coreProperties>
</file>