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0BBAB-953E-439B-A0DB-56886ABBE619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1719-688F-415C-9FA1-50DC8F18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2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0BBAB-953E-439B-A0DB-56886ABBE619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1719-688F-415C-9FA1-50DC8F18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337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0BBAB-953E-439B-A0DB-56886ABBE619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1719-688F-415C-9FA1-50DC8F18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97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0BBAB-953E-439B-A0DB-56886ABBE619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1719-688F-415C-9FA1-50DC8F18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72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0BBAB-953E-439B-A0DB-56886ABBE619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1719-688F-415C-9FA1-50DC8F18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3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0BBAB-953E-439B-A0DB-56886ABBE619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1719-688F-415C-9FA1-50DC8F18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946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0BBAB-953E-439B-A0DB-56886ABBE619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1719-688F-415C-9FA1-50DC8F18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719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0BBAB-953E-439B-A0DB-56886ABBE619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1719-688F-415C-9FA1-50DC8F18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66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0BBAB-953E-439B-A0DB-56886ABBE619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1719-688F-415C-9FA1-50DC8F18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74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0BBAB-953E-439B-A0DB-56886ABBE619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1719-688F-415C-9FA1-50DC8F18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202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0BBAB-953E-439B-A0DB-56886ABBE619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1719-688F-415C-9FA1-50DC8F18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0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0BBAB-953E-439B-A0DB-56886ABBE619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A1719-688F-415C-9FA1-50DC8F18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8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Warm-up #5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US" dirty="0" smtClean="0"/>
              <a:t>What were some similarities between classical and Renaissance art? 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514350" indent="-514350">
              <a:buAutoNum type="arabicParenR"/>
            </a:pPr>
            <a:r>
              <a:rPr lang="en-US" dirty="0" smtClean="0"/>
              <a:t>Explain how perspective was used in Renaissance painting.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920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Art Walk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059363"/>
          </a:xfrm>
        </p:spPr>
        <p:txBody>
          <a:bodyPr>
            <a:normAutofit/>
          </a:bodyPr>
          <a:lstStyle/>
          <a:p>
            <a:r>
              <a:rPr lang="en-US" dirty="0" smtClean="0"/>
              <a:t>Today you are going to learn about four great Renaissance artists and the work they produced. As you visit each table, read the text </a:t>
            </a:r>
            <a:r>
              <a:rPr lang="en-US" dirty="0" smtClean="0"/>
              <a:t>and answer the question on your worksheet.</a:t>
            </a:r>
          </a:p>
          <a:p>
            <a:r>
              <a:rPr lang="en-US" dirty="0" smtClean="0"/>
              <a:t>Be sure to discuss the answers with your partner before </a:t>
            </a:r>
            <a:r>
              <a:rPr lang="en-US" dirty="0"/>
              <a:t>y</a:t>
            </a:r>
            <a:r>
              <a:rPr lang="en-US" dirty="0" smtClean="0"/>
              <a:t>ou record them on your paper.  </a:t>
            </a:r>
          </a:p>
          <a:p>
            <a:r>
              <a:rPr lang="en-US" dirty="0" smtClean="0"/>
              <a:t>Partner reading is highly encouraged.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543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Read chapter 11.2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745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85</Words>
  <Application>Microsoft Office PowerPoint</Application>
  <PresentationFormat>On-screen Show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Warm-up #5</vt:lpstr>
      <vt:lpstr>Art Walk</vt:lpstr>
      <vt:lpstr>Homework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#5</dc:title>
  <dc:creator>Josephine Schaller</dc:creator>
  <cp:lastModifiedBy>Josephine Schaller</cp:lastModifiedBy>
  <cp:revision>1</cp:revision>
  <dcterms:created xsi:type="dcterms:W3CDTF">2013-02-19T16:06:17Z</dcterms:created>
  <dcterms:modified xsi:type="dcterms:W3CDTF">2013-02-19T16:12:30Z</dcterms:modified>
</cp:coreProperties>
</file>