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sldIdLst>
    <p:sldId id="256" r:id="rId4"/>
    <p:sldId id="257" r:id="rId5"/>
    <p:sldId id="258" r:id="rId6"/>
    <p:sldId id="271" r:id="rId7"/>
    <p:sldId id="259" r:id="rId8"/>
    <p:sldId id="263" r:id="rId9"/>
    <p:sldId id="261" r:id="rId10"/>
    <p:sldId id="270" r:id="rId11"/>
    <p:sldId id="264" r:id="rId12"/>
    <p:sldId id="262" r:id="rId13"/>
    <p:sldId id="273" r:id="rId14"/>
    <p:sldId id="269" r:id="rId15"/>
    <p:sldId id="265" r:id="rId16"/>
    <p:sldId id="272" r:id="rId17"/>
    <p:sldId id="266" r:id="rId18"/>
    <p:sldId id="267" r:id="rId19"/>
    <p:sldId id="268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70" autoAdjust="0"/>
    <p:restoredTop sz="94660"/>
  </p:normalViewPr>
  <p:slideViewPr>
    <p:cSldViewPr>
      <p:cViewPr varScale="1">
        <p:scale>
          <a:sx n="69" d="100"/>
          <a:sy n="69" d="100"/>
        </p:scale>
        <p:origin x="-55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31666CF-9268-4224-A1E1-EEEB301A1295}" type="datetimeFigureOut">
              <a:rPr lang="en-US" smtClean="0"/>
              <a:pPr/>
              <a:t>9/3/2013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63D8A4-8EDC-4170-A59D-84F2EBB141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31666CF-9268-4224-A1E1-EEEB301A1295}" type="datetimeFigureOut">
              <a:rPr lang="en-US" smtClean="0"/>
              <a:pPr/>
              <a:t>9/3/2013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63D8A4-8EDC-4170-A59D-84F2EBB141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31666CF-9268-4224-A1E1-EEEB301A1295}" type="datetimeFigureOut">
              <a:rPr lang="en-US" smtClean="0"/>
              <a:pPr/>
              <a:t>9/3/2013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63D8A4-8EDC-4170-A59D-84F2EBB141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31666CF-9268-4224-A1E1-EEEB301A1295}" type="datetimeFigureOut">
              <a:rPr lang="en-US" smtClean="0"/>
              <a:pPr/>
              <a:t>9/3/2013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63D8A4-8EDC-4170-A59D-84F2EBB141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31666CF-9268-4224-A1E1-EEEB301A1295}" type="datetimeFigureOut">
              <a:rPr lang="en-US" smtClean="0"/>
              <a:pPr/>
              <a:t>9/3/2013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63D8A4-8EDC-4170-A59D-84F2EBB141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31666CF-9268-4224-A1E1-EEEB301A1295}" type="datetimeFigureOut">
              <a:rPr lang="en-US" smtClean="0"/>
              <a:pPr/>
              <a:t>9/3/2013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63D8A4-8EDC-4170-A59D-84F2EBB141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31666CF-9268-4224-A1E1-EEEB301A1295}" type="datetimeFigureOut">
              <a:rPr lang="en-US" smtClean="0"/>
              <a:pPr/>
              <a:t>9/3/2013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63D8A4-8EDC-4170-A59D-84F2EBB141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31666CF-9268-4224-A1E1-EEEB301A1295}" type="datetimeFigureOut">
              <a:rPr lang="en-US" smtClean="0"/>
              <a:pPr/>
              <a:t>9/3/2013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63D8A4-8EDC-4170-A59D-84F2EBB141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31666CF-9268-4224-A1E1-EEEB301A1295}" type="datetimeFigureOut">
              <a:rPr lang="en-US" smtClean="0"/>
              <a:pPr/>
              <a:t>9/3/2013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63D8A4-8EDC-4170-A59D-84F2EBB1418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31666CF-9268-4224-A1E1-EEEB301A1295}" type="datetimeFigureOut">
              <a:rPr lang="en-US" smtClean="0"/>
              <a:pPr/>
              <a:t>9/3/2013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63D8A4-8EDC-4170-A59D-84F2EBB141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31666CF-9268-4224-A1E1-EEEB301A1295}" type="datetimeFigureOut">
              <a:rPr lang="en-US" smtClean="0"/>
              <a:pPr/>
              <a:t>9/3/2013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63D8A4-8EDC-4170-A59D-84F2EBB141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AF844-A317-41C7-95CC-4A472BD33B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208AC-71EF-4917-985B-DF9FDE1E9D4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684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AF844-A317-41C7-95CC-4A472BD33B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208AC-71EF-4917-985B-DF9FDE1E9D4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5842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AF844-A317-41C7-95CC-4A472BD33B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208AC-71EF-4917-985B-DF9FDE1E9D4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9973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AF844-A317-41C7-95CC-4A472BD33B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208AC-71EF-4917-985B-DF9FDE1E9D4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3362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AF844-A317-41C7-95CC-4A472BD33B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208AC-71EF-4917-985B-DF9FDE1E9D4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9281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AF844-A317-41C7-95CC-4A472BD33B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208AC-71EF-4917-985B-DF9FDE1E9D4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6320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AF844-A317-41C7-95CC-4A472BD33B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208AC-71EF-4917-985B-DF9FDE1E9D4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0258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AF844-A317-41C7-95CC-4A472BD33B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208AC-71EF-4917-985B-DF9FDE1E9D4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1065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AF844-A317-41C7-95CC-4A472BD33B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208AC-71EF-4917-985B-DF9FDE1E9D4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0848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AF844-A317-41C7-95CC-4A472BD33B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208AC-71EF-4917-985B-DF9FDE1E9D4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38759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AF844-A317-41C7-95CC-4A472BD33B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208AC-71EF-4917-985B-DF9FDE1E9D4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9224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AF844-A317-41C7-95CC-4A472BD33B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208AC-71EF-4917-985B-DF9FDE1E9D4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7589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AF844-A317-41C7-95CC-4A472BD33B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208AC-71EF-4917-985B-DF9FDE1E9D4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6115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AF844-A317-41C7-95CC-4A472BD33B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208AC-71EF-4917-985B-DF9FDE1E9D4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5644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AF844-A317-41C7-95CC-4A472BD33B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208AC-71EF-4917-985B-DF9FDE1E9D4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5692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AF844-A317-41C7-95CC-4A472BD33B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208AC-71EF-4917-985B-DF9FDE1E9D4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959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AF844-A317-41C7-95CC-4A472BD33B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208AC-71EF-4917-985B-DF9FDE1E9D4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3035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AF844-A317-41C7-95CC-4A472BD33B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208AC-71EF-4917-985B-DF9FDE1E9D4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12948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AF844-A317-41C7-95CC-4A472BD33B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208AC-71EF-4917-985B-DF9FDE1E9D4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266935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AF844-A317-41C7-95CC-4A472BD33B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208AC-71EF-4917-985B-DF9FDE1E9D4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95968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AF844-A317-41C7-95CC-4A472BD33B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208AC-71EF-4917-985B-DF9FDE1E9D4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49847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AF844-A317-41C7-95CC-4A472BD33B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208AC-71EF-4917-985B-DF9FDE1E9D4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8746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F31666CF-9268-4224-A1E1-EEEB301A1295}" type="datetimeFigureOut">
              <a:rPr lang="en-US" smtClean="0"/>
              <a:pPr/>
              <a:t>9/3/2013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3D63D8A4-8EDC-4170-A59D-84F2EBB1418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3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4AF844-A317-41C7-95CC-4A472BD33B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4208AC-71EF-4917-985B-DF9FDE1E9D4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7713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3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4AF844-A317-41C7-95CC-4A472BD33B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4208AC-71EF-4917-985B-DF9FDE1E9D4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857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g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uperman_logo_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00" y="1981200"/>
            <a:ext cx="4953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>
                <a:solidFill>
                  <a:srgbClr val="FFFF00"/>
                </a:solidFill>
                <a:latin typeface="Bookman Old Style" pitchFamily="18" charset="0"/>
              </a:rPr>
              <a:t>Mr. Croft</a:t>
            </a:r>
            <a:endParaRPr lang="en-US" sz="8000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48400" y="5257800"/>
            <a:ext cx="289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FF00"/>
                </a:solidFill>
                <a:latin typeface="Bookman Old Style" pitchFamily="18" charset="0"/>
              </a:rPr>
              <a:t>Room 407</a:t>
            </a:r>
            <a:endParaRPr lang="en-US" sz="4000" dirty="0">
              <a:solidFill>
                <a:srgbClr val="FFFF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 spd="slow">
    <p:fade/>
    <p:sndAc>
      <p:stSnd>
        <p:snd r:embed="rId2" name="explod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outhpark-1205EekAPenis2-cartman_120766870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-22363"/>
            <a:ext cx="9144000" cy="6880363"/>
          </a:xfrm>
        </p:spPr>
      </p:pic>
      <p:sp>
        <p:nvSpPr>
          <p:cNvPr id="5" name="TextBox 4"/>
          <p:cNvSpPr txBox="1"/>
          <p:nvPr/>
        </p:nvSpPr>
        <p:spPr>
          <a:xfrm>
            <a:off x="2362200" y="838200"/>
            <a:ext cx="5486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solidFill>
                  <a:schemeClr val="bg1"/>
                </a:solidFill>
                <a:latin typeface="Bradley Hand ITC" pitchFamily="66" charset="0"/>
              </a:rPr>
              <a:t>Class Expectations</a:t>
            </a:r>
            <a:endParaRPr lang="en-US" sz="7200" dirty="0">
              <a:solidFill>
                <a:schemeClr val="bg1"/>
              </a:solidFill>
              <a:latin typeface="Bradley Hand ITC" pitchFamily="66" charset="0"/>
            </a:endParaRPr>
          </a:p>
        </p:txBody>
      </p:sp>
    </p:spTree>
  </p:cSld>
  <p:clrMapOvr>
    <a:masterClrMapping/>
  </p:clrMapOvr>
  <p:transition spd="slow">
    <p:wipe/>
    <p:sndAc>
      <p:stSnd>
        <p:snd r:embed="rId2" name="whoosh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bic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62200" y="1905000"/>
            <a:ext cx="1676400" cy="1676400"/>
          </a:xfrm>
        </p:spPr>
      </p:pic>
      <p:sp>
        <p:nvSpPr>
          <p:cNvPr id="5" name="TextBox 4"/>
          <p:cNvSpPr txBox="1"/>
          <p:nvPr/>
        </p:nvSpPr>
        <p:spPr>
          <a:xfrm>
            <a:off x="609600" y="533400"/>
            <a:ext cx="51816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Baskerville Old Face" pitchFamily="18" charset="0"/>
              </a:rPr>
              <a:t>I STRONGLY recommend that you have a </a:t>
            </a:r>
            <a:endParaRPr lang="en-US" sz="4400" dirty="0">
              <a:latin typeface="Baskerville Old Face" pitchFamily="18" charset="0"/>
            </a:endParaRPr>
          </a:p>
        </p:txBody>
      </p:sp>
      <p:pic>
        <p:nvPicPr>
          <p:cNvPr id="6" name="Picture 5" descr="3ringbinder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10200" y="3505200"/>
            <a:ext cx="2866205" cy="27003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267200" y="2209800"/>
            <a:ext cx="1447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Baskerville Old Face" pitchFamily="18" charset="0"/>
              </a:rPr>
              <a:t>some</a:t>
            </a:r>
            <a:endParaRPr lang="en-US" sz="4000" dirty="0">
              <a:latin typeface="Baskerville Old Face" pitchFamily="18" charset="0"/>
            </a:endParaRPr>
          </a:p>
        </p:txBody>
      </p:sp>
      <p:pic>
        <p:nvPicPr>
          <p:cNvPr id="8" name="Picture 7" descr="lined-notebook-paper-page-curl-thumb417007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24601" y="762000"/>
            <a:ext cx="2004060" cy="2667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191000" y="4267200"/>
            <a:ext cx="350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Baskerville Old Face" pitchFamily="18" charset="0"/>
              </a:rPr>
              <a:t> and a</a:t>
            </a:r>
            <a:endParaRPr lang="en-US" sz="4000" dirty="0">
              <a:latin typeface="Baskerville Old Face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8200" y="5029200"/>
            <a:ext cx="487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EVERY DAY!</a:t>
            </a:r>
            <a:endParaRPr lang="en-US" sz="48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0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52893"/>
            <a:ext cx="8229600" cy="5871707"/>
          </a:xfrm>
        </p:spPr>
      </p:pic>
    </p:spTree>
    <p:extLst>
      <p:ext uri="{BB962C8B-B14F-4D97-AF65-F5344CB8AC3E}">
        <p14:creationId xmlns:p14="http://schemas.microsoft.com/office/powerpoint/2010/main" val="2311106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upercrof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414807" y="457200"/>
            <a:ext cx="4272385" cy="6019800"/>
          </a:xfrm>
        </p:spPr>
      </p:pic>
      <p:sp>
        <p:nvSpPr>
          <p:cNvPr id="6" name="TextBox 5"/>
          <p:cNvSpPr txBox="1"/>
          <p:nvPr/>
        </p:nvSpPr>
        <p:spPr>
          <a:xfrm>
            <a:off x="685800" y="457200"/>
            <a:ext cx="34034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latin typeface="Baskerville Old Face" pitchFamily="18" charset="0"/>
              </a:rPr>
              <a:t>Evaluation</a:t>
            </a:r>
            <a:endParaRPr lang="en-US" sz="6000" dirty="0">
              <a:latin typeface="Baskerville Old Face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90600" y="1447800"/>
            <a:ext cx="2807179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dirty="0" smtClean="0">
                <a:latin typeface="Baskerville Old Face" pitchFamily="18" charset="0"/>
              </a:rPr>
              <a:t>40% Formative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 smtClean="0">
                <a:latin typeface="Baskerville Old Face" pitchFamily="18" charset="0"/>
              </a:rPr>
              <a:t> Class work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latin typeface="Baskerville Old Face" pitchFamily="18" charset="0"/>
              </a:rPr>
              <a:t> Homework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latin typeface="Baskerville Old Face" pitchFamily="18" charset="0"/>
              </a:rPr>
              <a:t> Notes</a:t>
            </a:r>
          </a:p>
          <a:p>
            <a:pPr>
              <a:buFont typeface="Wingdings" pitchFamily="2" charset="2"/>
              <a:buChar char="ü"/>
            </a:pPr>
            <a:endParaRPr lang="en-US" sz="2400" dirty="0" smtClean="0">
              <a:latin typeface="Baskerville Old Face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3200" dirty="0" smtClean="0">
                <a:latin typeface="Baskerville Old Face" pitchFamily="18" charset="0"/>
              </a:rPr>
              <a:t>60% Summative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 smtClean="0">
                <a:latin typeface="Baskerville Old Face" pitchFamily="18" charset="0"/>
              </a:rPr>
              <a:t> Essays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latin typeface="Baskerville Old Face" pitchFamily="18" charset="0"/>
              </a:rPr>
              <a:t> Tests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latin typeface="Baskerville Old Face" pitchFamily="18" charset="0"/>
              </a:rPr>
              <a:t> Projects</a:t>
            </a:r>
            <a:endParaRPr lang="en-US" sz="2400" dirty="0">
              <a:latin typeface="Baskerville Old Face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elf-respect-concepts-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90600" y="1219200"/>
            <a:ext cx="2613152" cy="1959864"/>
          </a:xfrm>
        </p:spPr>
      </p:pic>
      <p:sp>
        <p:nvSpPr>
          <p:cNvPr id="5" name="TextBox 4"/>
          <p:cNvSpPr txBox="1"/>
          <p:nvPr/>
        </p:nvSpPr>
        <p:spPr>
          <a:xfrm>
            <a:off x="2286000" y="304800"/>
            <a:ext cx="4267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latin typeface="Baskerville Old Face" pitchFamily="18" charset="0"/>
              </a:rPr>
              <a:t>Respect </a:t>
            </a:r>
            <a:endParaRPr lang="en-US" sz="5400" dirty="0">
              <a:latin typeface="Baskerville Old Face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0" y="3200400"/>
            <a:ext cx="365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Baskerville Old Face" pitchFamily="18" charset="0"/>
              </a:rPr>
              <a:t>Classmates</a:t>
            </a:r>
            <a:endParaRPr lang="en-US" sz="3600" dirty="0">
              <a:latin typeface="Baskerville Old Face" pitchFamily="18" charset="0"/>
            </a:endParaRPr>
          </a:p>
        </p:txBody>
      </p:sp>
      <p:pic>
        <p:nvPicPr>
          <p:cNvPr id="1026" name="Picture 2" descr="http://www.comedycentral.com/press/images/southpark/SPBoys-ClassmatesOutsid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1219200"/>
            <a:ext cx="2562948" cy="1981200"/>
          </a:xfrm>
          <a:prstGeom prst="rect">
            <a:avLst/>
          </a:prstGeom>
          <a:noFill/>
        </p:spPr>
      </p:pic>
      <p:pic>
        <p:nvPicPr>
          <p:cNvPr id="8" name="Picture 7" descr="Skinner1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57600" y="3124200"/>
            <a:ext cx="2032635" cy="277177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7200" y="3210580"/>
            <a:ext cx="365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Baskerville Old Face" pitchFamily="18" charset="0"/>
              </a:rPr>
              <a:t>Yourself</a:t>
            </a:r>
            <a:endParaRPr lang="en-US" sz="3600" dirty="0">
              <a:latin typeface="Baskerville Old Face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43200" y="5943600"/>
            <a:ext cx="365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Baskerville Old Face" pitchFamily="18" charset="0"/>
              </a:rPr>
              <a:t>Faculty &amp; Staff</a:t>
            </a:r>
            <a:endParaRPr lang="en-US" sz="3600" dirty="0">
              <a:latin typeface="Baskerville Old Fac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huck-norris-002-thumb-400x49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84548" y="838200"/>
            <a:ext cx="4036968" cy="5026025"/>
          </a:xfrm>
        </p:spPr>
      </p:pic>
      <p:sp>
        <p:nvSpPr>
          <p:cNvPr id="6" name="TextBox 5"/>
          <p:cNvSpPr txBox="1"/>
          <p:nvPr/>
        </p:nvSpPr>
        <p:spPr>
          <a:xfrm>
            <a:off x="4876800" y="9906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62000" y="1143000"/>
            <a:ext cx="3581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Baskerville Old Face" pitchFamily="18" charset="0"/>
              </a:rPr>
              <a:t>Respect Chuck…..</a:t>
            </a:r>
          </a:p>
          <a:p>
            <a:endParaRPr lang="en-US" sz="3600" dirty="0" smtClean="0">
              <a:latin typeface="Baskerville Old Face" pitchFamily="18" charset="0"/>
            </a:endParaRPr>
          </a:p>
          <a:p>
            <a:r>
              <a:rPr lang="en-US" sz="3600" dirty="0" smtClean="0">
                <a:latin typeface="Baskerville Old Face" pitchFamily="18" charset="0"/>
              </a:rPr>
              <a:t>Because Chuck Norris built the log cabin that he was born in.</a:t>
            </a:r>
            <a:endParaRPr lang="en-US" sz="3600" dirty="0">
              <a:latin typeface="Baskerville Old Fac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 err="1" smtClean="0">
                <a:solidFill>
                  <a:srgbClr val="FF0000"/>
                </a:solidFill>
              </a:rPr>
              <a:t>Tardies</a:t>
            </a:r>
            <a:endParaRPr lang="en-US" sz="5400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30225"/>
            <a:ext cx="7924799" cy="4187825"/>
          </a:xfrm>
        </p:spPr>
      </p:pic>
      <p:sp>
        <p:nvSpPr>
          <p:cNvPr id="5" name="TextBox 4"/>
          <p:cNvSpPr txBox="1"/>
          <p:nvPr/>
        </p:nvSpPr>
        <p:spPr>
          <a:xfrm>
            <a:off x="3510829" y="299721"/>
            <a:ext cx="503971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You will need a tardy</a:t>
            </a:r>
          </a:p>
          <a:p>
            <a:r>
              <a:rPr lang="en-US" sz="3600" dirty="0" smtClean="0"/>
              <a:t>Slip EVERY TIME!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948301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Jim_Lee_Superman_Choking_Batma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" y="228600"/>
            <a:ext cx="8763000" cy="6522720"/>
          </a:xfrm>
        </p:spPr>
      </p:pic>
      <p:sp>
        <p:nvSpPr>
          <p:cNvPr id="5" name="TextBox 4"/>
          <p:cNvSpPr txBox="1"/>
          <p:nvPr/>
        </p:nvSpPr>
        <p:spPr>
          <a:xfrm>
            <a:off x="2133600" y="1447800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410200" y="685800"/>
            <a:ext cx="3505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Baskerville Old Face" pitchFamily="18" charset="0"/>
              </a:rPr>
              <a:t>Respect Superman….</a:t>
            </a:r>
          </a:p>
          <a:p>
            <a:pPr algn="r"/>
            <a:endParaRPr lang="en-US" sz="3600" dirty="0" smtClean="0">
              <a:latin typeface="Baskerville Old Face" pitchFamily="18" charset="0"/>
            </a:endParaRPr>
          </a:p>
          <a:p>
            <a:pPr algn="r"/>
            <a:r>
              <a:rPr lang="en-US" sz="3600" b="1" dirty="0" smtClean="0">
                <a:solidFill>
                  <a:srgbClr val="FF0000"/>
                </a:solidFill>
                <a:latin typeface="Baskerville Old Face" pitchFamily="18" charset="0"/>
              </a:rPr>
              <a:t>Because he can choke Batman out</a:t>
            </a:r>
            <a:r>
              <a:rPr lang="en-US" sz="3600" dirty="0" smtClean="0">
                <a:solidFill>
                  <a:srgbClr val="FF0000"/>
                </a:solidFill>
                <a:latin typeface="Baskerville Old Face" pitchFamily="18" charset="0"/>
              </a:rPr>
              <a:t>.</a:t>
            </a:r>
            <a:endParaRPr lang="en-US" sz="3600" dirty="0">
              <a:solidFill>
                <a:srgbClr val="FF0000"/>
              </a:solidFill>
              <a:latin typeface="Baskerville Old Fac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leasesilenceyourcellphon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99756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Cell Phones/”iPods”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600" dirty="0" smtClean="0"/>
              <a:t>Students are allowed to use their cell phones while on campus.</a:t>
            </a:r>
          </a:p>
          <a:p>
            <a:r>
              <a:rPr lang="en-US" sz="1600" dirty="0" smtClean="0"/>
              <a:t>Students may listen to their iPod while on campus.  Only </a:t>
            </a:r>
            <a:r>
              <a:rPr lang="en-US" sz="1600" b="1" u="sng" dirty="0" smtClean="0"/>
              <a:t>one</a:t>
            </a:r>
            <a:r>
              <a:rPr lang="en-US" sz="1600" dirty="0" smtClean="0"/>
              <a:t> </a:t>
            </a:r>
            <a:r>
              <a:rPr lang="en-US" sz="1600" dirty="0" err="1" smtClean="0"/>
              <a:t>earbud</a:t>
            </a:r>
            <a:r>
              <a:rPr lang="en-US" sz="1600" dirty="0" smtClean="0"/>
              <a:t> can be used while on campus.</a:t>
            </a:r>
          </a:p>
          <a:p>
            <a:endParaRPr lang="en-US" sz="1600" dirty="0" smtClean="0"/>
          </a:p>
          <a:p>
            <a:r>
              <a:rPr lang="en-US" sz="2000" dirty="0" smtClean="0"/>
              <a:t>Here are the guidelines:</a:t>
            </a:r>
          </a:p>
          <a:p>
            <a:r>
              <a:rPr lang="en-US" sz="1600" dirty="0" smtClean="0"/>
              <a:t>Students may not use them in class.  The only time this is allowed is when the teacher has given special permission to do so for an assignment.</a:t>
            </a:r>
          </a:p>
          <a:p>
            <a:endParaRPr lang="en-US" sz="1600" dirty="0" smtClean="0"/>
          </a:p>
          <a:p>
            <a:r>
              <a:rPr lang="en-US" sz="1600" dirty="0" err="1" smtClean="0"/>
              <a:t>Earbuds</a:t>
            </a:r>
            <a:r>
              <a:rPr lang="en-US" sz="1600" dirty="0" smtClean="0"/>
              <a:t> must be put away while in class.  They may not be visible.  They may not be hanging from your shirt, pockets, or ears.  </a:t>
            </a:r>
            <a:r>
              <a:rPr lang="en-US" sz="1600" b="1" dirty="0" smtClean="0"/>
              <a:t>Put them away!</a:t>
            </a:r>
          </a:p>
          <a:p>
            <a:endParaRPr lang="en-US" sz="1600" dirty="0" smtClean="0"/>
          </a:p>
          <a:p>
            <a:r>
              <a:rPr lang="en-US" sz="1600" dirty="0" smtClean="0"/>
              <a:t>Continued reminders will be considered defiance and appropriate consequences will be given.</a:t>
            </a:r>
          </a:p>
        </p:txBody>
      </p:sp>
    </p:spTree>
    <p:extLst>
      <p:ext uri="{BB962C8B-B14F-4D97-AF65-F5344CB8AC3E}">
        <p14:creationId xmlns:p14="http://schemas.microsoft.com/office/powerpoint/2010/main" val="2295628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Headphones / </a:t>
            </a:r>
            <a:r>
              <a:rPr lang="en-US" dirty="0" err="1" smtClean="0"/>
              <a:t>Earbuds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553788"/>
            <a:ext cx="7549887" cy="4246811"/>
          </a:xfrm>
        </p:spPr>
      </p:pic>
      <p:sp>
        <p:nvSpPr>
          <p:cNvPr id="5" name="TextBox 4"/>
          <p:cNvSpPr txBox="1"/>
          <p:nvPr/>
        </p:nvSpPr>
        <p:spPr>
          <a:xfrm>
            <a:off x="5257800" y="1143000"/>
            <a:ext cx="296908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latin typeface="Aharoni" pitchFamily="2" charset="-79"/>
                <a:cs typeface="Aharoni" pitchFamily="2" charset="-79"/>
              </a:rPr>
              <a:t>On Campus</a:t>
            </a:r>
            <a:endParaRPr lang="en-US" sz="4000" dirty="0">
              <a:latin typeface="Aharoni" pitchFamily="2" charset="-79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229557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828800" y="685800"/>
            <a:ext cx="5181600" cy="4191000"/>
            <a:chOff x="1066800" y="1295400"/>
            <a:chExt cx="3886200" cy="2857500"/>
          </a:xfrm>
        </p:grpSpPr>
        <p:pic>
          <p:nvPicPr>
            <p:cNvPr id="21506" name="Picture 2" descr="http://fromthelandofoz.com/wp-content/uploads/2010/09/007soccer-kid-flipping-the-bird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43000" y="1295400"/>
              <a:ext cx="3810000" cy="2857500"/>
            </a:xfrm>
            <a:prstGeom prst="rect">
              <a:avLst/>
            </a:prstGeom>
            <a:noFill/>
          </p:spPr>
        </p:pic>
        <p:sp>
          <p:nvSpPr>
            <p:cNvPr id="6" name="Oval 5"/>
            <p:cNvSpPr/>
            <p:nvPr/>
          </p:nvSpPr>
          <p:spPr>
            <a:xfrm>
              <a:off x="1066800" y="1371600"/>
              <a:ext cx="1143000" cy="914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latin typeface="Baskerville Old Face" pitchFamily="18" charset="0"/>
                </a:rPr>
                <a:t>CENSORED</a:t>
              </a:r>
              <a:endParaRPr lang="en-US" sz="1200" dirty="0">
                <a:latin typeface="Baskerville Old Face" pitchFamily="18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762000" y="5029200"/>
            <a:ext cx="740940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Baskerville Old Face" pitchFamily="18" charset="0"/>
              </a:rPr>
              <a:t>Blatantly Discourteous Behavior</a:t>
            </a:r>
            <a:endParaRPr lang="en-US" sz="4400" dirty="0">
              <a:latin typeface="Baskerville Old Fac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Intentionally not following directions given by a staff member or not following a school rule.</a:t>
            </a:r>
          </a:p>
          <a:p>
            <a:endParaRPr lang="en-US" sz="2000" dirty="0" smtClean="0"/>
          </a:p>
          <a:p>
            <a:r>
              <a:rPr lang="en-US" sz="2400" dirty="0" smtClean="0"/>
              <a:t>Depending on the severity of the offense, consequences are:</a:t>
            </a:r>
          </a:p>
          <a:p>
            <a:r>
              <a:rPr lang="en-US" sz="2000" dirty="0" smtClean="0"/>
              <a:t>Referral/Removal from class and phone call home.</a:t>
            </a:r>
          </a:p>
          <a:p>
            <a:r>
              <a:rPr lang="en-US" sz="2000" dirty="0" smtClean="0"/>
              <a:t>Lunch Detention</a:t>
            </a:r>
          </a:p>
          <a:p>
            <a:r>
              <a:rPr lang="en-US" sz="2000" dirty="0" smtClean="0"/>
              <a:t>Saturday School</a:t>
            </a:r>
          </a:p>
          <a:p>
            <a:r>
              <a:rPr lang="en-US" sz="2000" dirty="0" smtClean="0"/>
              <a:t>Suspension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88063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www.topnews.in/light/files/Bart-Simpson_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524000"/>
            <a:ext cx="4849089" cy="42672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638800" y="609600"/>
            <a:ext cx="3021238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Baskerville Old Face" pitchFamily="18" charset="0"/>
              </a:rPr>
              <a:t>Required </a:t>
            </a:r>
          </a:p>
          <a:p>
            <a:pPr algn="ctr"/>
            <a:r>
              <a:rPr lang="en-US" sz="3600" dirty="0" smtClean="0">
                <a:latin typeface="Baskerville Old Face" pitchFamily="18" charset="0"/>
              </a:rPr>
              <a:t>Written </a:t>
            </a:r>
          </a:p>
          <a:p>
            <a:pPr algn="ctr"/>
            <a:r>
              <a:rPr lang="en-US" sz="3600" dirty="0" smtClean="0">
                <a:latin typeface="Baskerville Old Face" pitchFamily="18" charset="0"/>
              </a:rPr>
              <a:t>Assignments</a:t>
            </a:r>
          </a:p>
          <a:p>
            <a:endParaRPr lang="en-US" sz="2800" dirty="0" smtClean="0">
              <a:latin typeface="Baskerville Old Face" pitchFamily="18" charset="0"/>
            </a:endParaRPr>
          </a:p>
          <a:p>
            <a:r>
              <a:rPr lang="en-US" sz="3600" dirty="0" smtClean="0">
                <a:latin typeface="Baskerville Old Face" pitchFamily="18" charset="0"/>
              </a:rPr>
              <a:t>1. </a:t>
            </a:r>
            <a:r>
              <a:rPr lang="en-US" sz="3600" dirty="0" err="1" smtClean="0">
                <a:latin typeface="Baskerville Old Face" pitchFamily="18" charset="0"/>
              </a:rPr>
              <a:t>Tardies</a:t>
            </a:r>
            <a:endParaRPr lang="en-US" sz="3600" dirty="0" smtClean="0">
              <a:latin typeface="Baskerville Old Face" pitchFamily="18" charset="0"/>
            </a:endParaRPr>
          </a:p>
          <a:p>
            <a:r>
              <a:rPr lang="en-US" sz="3600" dirty="0" smtClean="0">
                <a:latin typeface="Baskerville Old Face" pitchFamily="18" charset="0"/>
              </a:rPr>
              <a:t>2. Profanity</a:t>
            </a:r>
          </a:p>
          <a:p>
            <a:r>
              <a:rPr lang="en-US" sz="3600" dirty="0" smtClean="0">
                <a:latin typeface="Baskerville Old Face" pitchFamily="18" charset="0"/>
              </a:rPr>
              <a:t>3. Electronics</a:t>
            </a:r>
            <a:endParaRPr lang="en-US" sz="3600" dirty="0">
              <a:latin typeface="Baskerville Old Fac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www.marketingweb.co.za/marketingweb/media_stream/marketingweb/1/136454/images/confused-fac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1143000"/>
            <a:ext cx="3550742" cy="472202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600200" y="457200"/>
            <a:ext cx="65517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Baskerville Old Face" pitchFamily="18" charset="0"/>
              </a:rPr>
              <a:t>Frequently Asked Questions</a:t>
            </a:r>
            <a:endParaRPr lang="en-US" sz="4400" dirty="0">
              <a:latin typeface="Baskerville Old Face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1905000"/>
            <a:ext cx="4495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lnSpc>
                <a:spcPct val="150000"/>
              </a:lnSpc>
              <a:buAutoNum type="arabicPeriod"/>
            </a:pPr>
            <a:r>
              <a:rPr lang="en-US" sz="3600" dirty="0" smtClean="0">
                <a:latin typeface="Baskerville Old Face" pitchFamily="18" charset="0"/>
              </a:rPr>
              <a:t>Do I have to read?</a:t>
            </a:r>
          </a:p>
          <a:p>
            <a:pPr marL="742950" indent="-742950">
              <a:lnSpc>
                <a:spcPct val="150000"/>
              </a:lnSpc>
              <a:buAutoNum type="arabicPeriod"/>
            </a:pPr>
            <a:r>
              <a:rPr lang="en-US" sz="3600" dirty="0" smtClean="0">
                <a:latin typeface="Baskerville Old Face" pitchFamily="18" charset="0"/>
              </a:rPr>
              <a:t>Do I have to write?</a:t>
            </a:r>
          </a:p>
          <a:p>
            <a:pPr marL="742950" indent="-742950">
              <a:buAutoNum type="arabicPeriod"/>
            </a:pPr>
            <a:r>
              <a:rPr lang="en-US" sz="3600" dirty="0" smtClean="0">
                <a:latin typeface="Baskerville Old Face" pitchFamily="18" charset="0"/>
              </a:rPr>
              <a:t>Will I have to present?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ear-shitting-in-the-woods-bathroom-jokes-photograph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47800" y="533400"/>
            <a:ext cx="6477000" cy="523142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07398" y="5867400"/>
            <a:ext cx="676980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latin typeface="Baskerville Old Face" pitchFamily="18" charset="0"/>
              </a:rPr>
              <a:t>Does a bear poop in the woods?</a:t>
            </a:r>
            <a:endParaRPr lang="en-US" sz="4000" dirty="0">
              <a:latin typeface="Baskerville Old Fac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479</TotalTime>
  <Words>291</Words>
  <Application>Microsoft Office PowerPoint</Application>
  <PresentationFormat>On-screen Show (4:3)</PresentationFormat>
  <Paragraphs>64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Aspect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Tardies</vt:lpstr>
      <vt:lpstr>PowerPoint Presentation</vt:lpstr>
      <vt:lpstr>PowerPoint Presentation</vt:lpstr>
      <vt:lpstr>Cell Phones/”iPods”</vt:lpstr>
      <vt:lpstr>Headphones / Earbuds</vt:lpstr>
      <vt:lpstr>PowerPoint Presentation</vt:lpstr>
      <vt:lpstr>Defiance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Valerie</dc:creator>
  <cp:lastModifiedBy>infosys</cp:lastModifiedBy>
  <cp:revision>23</cp:revision>
  <dcterms:created xsi:type="dcterms:W3CDTF">2011-09-08T04:14:47Z</dcterms:created>
  <dcterms:modified xsi:type="dcterms:W3CDTF">2013-09-03T20:40:23Z</dcterms:modified>
</cp:coreProperties>
</file>