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05241-5D17-4F55-9583-211ABF4CF307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5251F-53B8-44CF-8E2F-F736531C2F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5251F-53B8-44CF-8E2F-F736531C2FA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ACBB4-3B91-4BC0-94F1-DC9A6846231F}" type="datetimeFigureOut">
              <a:rPr lang="en-US" smtClean="0"/>
              <a:t>5/21/2009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28010-6A24-488C-A6B5-17F85B03F0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Negative commands with pronouns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form a negative command with a pronoun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    </a:t>
            </a:r>
            <a:r>
              <a:rPr lang="en-US" i="1" dirty="0" smtClean="0"/>
              <a:t>Don’t tell her </a:t>
            </a:r>
            <a:r>
              <a:rPr lang="en-US" dirty="0" smtClean="0"/>
              <a:t>my name</a:t>
            </a:r>
          </a:p>
          <a:p>
            <a:pPr>
              <a:buNone/>
            </a:pPr>
            <a:r>
              <a:rPr lang="en-US" dirty="0" smtClean="0"/>
              <a:t>            (command with indirect object)</a:t>
            </a:r>
            <a:endParaRPr lang="en-US" dirty="0"/>
          </a:p>
          <a:p>
            <a:r>
              <a:rPr lang="en-US" dirty="0" smtClean="0"/>
              <a:t>Step 1   - write the infinitive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tell = </a:t>
            </a:r>
            <a:r>
              <a:rPr lang="en-US" b="1" dirty="0" err="1" smtClean="0"/>
              <a:t>decir</a:t>
            </a:r>
            <a:endParaRPr lang="en-US" b="1" dirty="0" smtClean="0"/>
          </a:p>
          <a:p>
            <a:r>
              <a:rPr lang="en-US" dirty="0" smtClean="0"/>
              <a:t>Step 2 – write the command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</a:t>
            </a:r>
            <a:r>
              <a:rPr lang="en-US" b="1" dirty="0" err="1" smtClean="0"/>
              <a:t>diga</a:t>
            </a:r>
            <a:r>
              <a:rPr lang="en-US" b="1" dirty="0" smtClean="0"/>
              <a:t>, </a:t>
            </a:r>
            <a:r>
              <a:rPr lang="en-US" b="1" dirty="0" err="1" smtClean="0"/>
              <a:t>digan</a:t>
            </a:r>
            <a:endParaRPr lang="en-US" b="1" dirty="0" smtClean="0"/>
          </a:p>
          <a:p>
            <a:r>
              <a:rPr lang="en-US" dirty="0" smtClean="0"/>
              <a:t>Step 3 -  Write  no + pronoun before the command.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to her = le       </a:t>
            </a:r>
            <a:r>
              <a:rPr lang="en-US" b="1" dirty="0" smtClean="0"/>
              <a:t>no le </a:t>
            </a:r>
            <a:r>
              <a:rPr lang="en-US" b="1" dirty="0" err="1" smtClean="0"/>
              <a:t>diga</a:t>
            </a:r>
            <a:r>
              <a:rPr lang="en-US" b="1" dirty="0" smtClean="0"/>
              <a:t>, no le </a:t>
            </a:r>
            <a:r>
              <a:rPr lang="en-US" b="1" dirty="0" err="1" smtClean="0"/>
              <a:t>digan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    </a:t>
            </a:r>
            <a:r>
              <a:rPr lang="en-US" i="1" dirty="0" smtClean="0"/>
              <a:t>Don’t put </a:t>
            </a:r>
            <a:r>
              <a:rPr lang="en-US" i="1" dirty="0" smtClean="0"/>
              <a:t>on makeup </a:t>
            </a:r>
            <a:r>
              <a:rPr lang="en-US" dirty="0" smtClean="0"/>
              <a:t>in class.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(reflexive command)</a:t>
            </a:r>
          </a:p>
          <a:p>
            <a:r>
              <a:rPr lang="en-US" dirty="0" smtClean="0"/>
              <a:t>Step 1 –  </a:t>
            </a:r>
            <a:r>
              <a:rPr lang="en-US" dirty="0" err="1" smtClean="0"/>
              <a:t>maquillar</a:t>
            </a:r>
            <a:r>
              <a:rPr lang="en-US" dirty="0" smtClean="0"/>
              <a:t> (without se)</a:t>
            </a:r>
            <a:endParaRPr lang="en-US" b="1" dirty="0" smtClean="0"/>
          </a:p>
          <a:p>
            <a:r>
              <a:rPr lang="en-US" dirty="0" smtClean="0"/>
              <a:t>Step 2 –  write the command</a:t>
            </a:r>
          </a:p>
          <a:p>
            <a:pPr>
              <a:buNone/>
            </a:pPr>
            <a:r>
              <a:rPr lang="en-US" dirty="0" smtClean="0"/>
              <a:t>                    </a:t>
            </a:r>
            <a:r>
              <a:rPr lang="en-US" dirty="0" err="1" smtClean="0"/>
              <a:t>maqui</a:t>
            </a:r>
            <a:r>
              <a:rPr lang="en-US" dirty="0" err="1" smtClean="0"/>
              <a:t>lle</a:t>
            </a:r>
            <a:r>
              <a:rPr lang="en-US" dirty="0" smtClean="0"/>
              <a:t>, </a:t>
            </a:r>
            <a:r>
              <a:rPr lang="en-US" dirty="0" err="1" smtClean="0"/>
              <a:t>maquillen</a:t>
            </a:r>
            <a:endParaRPr lang="en-US" dirty="0" smtClean="0"/>
          </a:p>
          <a:p>
            <a:r>
              <a:rPr lang="en-US" dirty="0" smtClean="0"/>
              <a:t>Step 3 –  Place no + se before command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no se </a:t>
            </a:r>
            <a:r>
              <a:rPr lang="en-US" dirty="0" err="1" smtClean="0"/>
              <a:t>maquille</a:t>
            </a:r>
            <a:r>
              <a:rPr lang="en-US" dirty="0" smtClean="0"/>
              <a:t>, no se </a:t>
            </a:r>
            <a:r>
              <a:rPr lang="en-US" dirty="0" err="1" smtClean="0"/>
              <a:t>maquillen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119</Words>
  <Application>Microsoft Office PowerPoint</Application>
  <PresentationFormat>On-screen Show (4:3)</PresentationFormat>
  <Paragraphs>20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Negative commands with pronouns</vt:lpstr>
      <vt:lpstr>To form a negative command with a pronoun</vt:lpstr>
      <vt:lpstr>Slide 3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Negative commands with pronouns</dc:title>
  <dc:creator>Owner</dc:creator>
  <cp:lastModifiedBy>Owner</cp:lastModifiedBy>
  <cp:revision>2</cp:revision>
  <dcterms:created xsi:type="dcterms:W3CDTF">2009-05-21T07:10:28Z</dcterms:created>
  <dcterms:modified xsi:type="dcterms:W3CDTF">2009-05-21T08:50:28Z</dcterms:modified>
</cp:coreProperties>
</file>