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B9FB-F46C-4640-AB26-34288FF3EF16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396D0-8F16-4717-9E4C-A968959125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B9FB-F46C-4640-AB26-34288FF3EF16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96D0-8F16-4717-9E4C-A968959125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B9FB-F46C-4640-AB26-34288FF3EF16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96D0-8F16-4717-9E4C-A968959125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B9FB-F46C-4640-AB26-34288FF3EF16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96D0-8F16-4717-9E4C-A968959125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B9FB-F46C-4640-AB26-34288FF3EF16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96D0-8F16-4717-9E4C-A968959125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B9FB-F46C-4640-AB26-34288FF3EF16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96D0-8F16-4717-9E4C-A968959125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B9FB-F46C-4640-AB26-34288FF3EF16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96D0-8F16-4717-9E4C-A968959125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B9FB-F46C-4640-AB26-34288FF3EF16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96D0-8F16-4717-9E4C-A968959125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B9FB-F46C-4640-AB26-34288FF3EF16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96D0-8F16-4717-9E4C-A968959125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B9FB-F46C-4640-AB26-34288FF3EF16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96D0-8F16-4717-9E4C-A968959125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B9FB-F46C-4640-AB26-34288FF3EF16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96D0-8F16-4717-9E4C-A968959125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E6FB9FB-F46C-4640-AB26-34288FF3EF16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82396D0-8F16-4717-9E4C-A968959125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1201"/>
            <a:ext cx="7315200" cy="2667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Circulatory and Respiratory  Systems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76800"/>
            <a:ext cx="7315200" cy="1144632"/>
          </a:xfrm>
        </p:spPr>
        <p:txBody>
          <a:bodyPr>
            <a:noAutofit/>
          </a:bodyPr>
          <a:lstStyle/>
          <a:p>
            <a:r>
              <a:rPr lang="en-US" sz="3200" dirty="0" smtClean="0"/>
              <a:t>EQ: How does our body provide cells with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and nutrients and removes waste and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191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848600" cy="990601"/>
          </a:xfrm>
        </p:spPr>
        <p:txBody>
          <a:bodyPr>
            <a:normAutofit/>
          </a:bodyPr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524000"/>
            <a:ext cx="5181600" cy="4952999"/>
          </a:xfrm>
        </p:spPr>
        <p:txBody>
          <a:bodyPr/>
          <a:lstStyle/>
          <a:p>
            <a:pPr lvl="1">
              <a:buClr>
                <a:srgbClr val="FF8600"/>
              </a:buClr>
            </a:pPr>
            <a:r>
              <a:rPr lang="en-US" sz="32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Systemic circulation </a:t>
            </a:r>
            <a:r>
              <a:rPr lang="en-US" sz="3200" dirty="0">
                <a:solidFill>
                  <a:prstClr val="white"/>
                </a:solidFill>
              </a:rPr>
              <a:t>occurs between the heart and the rest of the body.</a:t>
            </a:r>
          </a:p>
          <a:p>
            <a:pPr lvl="2">
              <a:buClr>
                <a:srgbClr val="FF8600"/>
              </a:buClr>
            </a:pPr>
            <a:r>
              <a:rPr lang="en-US" sz="3200" dirty="0">
                <a:solidFill>
                  <a:prstClr val="white"/>
                </a:solidFill>
              </a:rPr>
              <a:t>Oxygen-rich blood goes to organs, extremities</a:t>
            </a:r>
          </a:p>
          <a:p>
            <a:pPr lvl="2">
              <a:buClr>
                <a:srgbClr val="FF8600"/>
              </a:buClr>
            </a:pPr>
            <a:r>
              <a:rPr lang="en-US" sz="3200" dirty="0">
                <a:solidFill>
                  <a:prstClr val="white"/>
                </a:solidFill>
              </a:rPr>
              <a:t>Oxygen-poor blood returns to heart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89" y="762000"/>
            <a:ext cx="289746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17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7848600" cy="1143000"/>
          </a:xfrm>
        </p:spPr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839200" cy="525779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Arteries, veins and capillaries transport blood to all parts of the body</a:t>
            </a:r>
          </a:p>
          <a:p>
            <a:pPr lvl="1"/>
            <a:r>
              <a:rPr lang="en-US" sz="2800" dirty="0" smtClean="0"/>
              <a:t>Arteries carry blood away from the heart</a:t>
            </a:r>
          </a:p>
          <a:p>
            <a:pPr lvl="1"/>
            <a:r>
              <a:rPr lang="en-US" sz="2800" dirty="0" smtClean="0"/>
              <a:t>Veins carry blood back to the heart</a:t>
            </a:r>
          </a:p>
          <a:p>
            <a:pPr lvl="1"/>
            <a:r>
              <a:rPr lang="en-US" sz="2800" dirty="0" smtClean="0"/>
              <a:t>Capillaries move blood between veins, arteries and cells</a:t>
            </a:r>
          </a:p>
          <a:p>
            <a:pPr lvl="2"/>
            <a:r>
              <a:rPr lang="en-US" sz="2600" smtClean="0"/>
              <a:t>The vessel </a:t>
            </a:r>
            <a:r>
              <a:rPr lang="en-US" sz="2600" dirty="0" smtClean="0"/>
              <a:t>where gas</a:t>
            </a:r>
          </a:p>
          <a:p>
            <a:pPr marL="502920" lvl="2" indent="0">
              <a:buNone/>
            </a:pPr>
            <a:r>
              <a:rPr lang="en-US" sz="2600" dirty="0"/>
              <a:t>e</a:t>
            </a:r>
            <a:r>
              <a:rPr lang="en-US" sz="2600" dirty="0" smtClean="0"/>
              <a:t>xchange happens in </a:t>
            </a:r>
          </a:p>
          <a:p>
            <a:pPr marL="502920" lvl="2" indent="0">
              <a:buNone/>
            </a:pPr>
            <a:r>
              <a:rPr lang="en-US" sz="2600" dirty="0"/>
              <a:t>o</a:t>
            </a:r>
            <a:r>
              <a:rPr lang="en-US" sz="2600" dirty="0" smtClean="0"/>
              <a:t>ur  body cells</a:t>
            </a:r>
            <a:endParaRPr lang="en-US" sz="2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62400"/>
            <a:ext cx="5257800" cy="251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93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782"/>
            <a:ext cx="7848600" cy="1154097"/>
          </a:xfrm>
        </p:spPr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05399"/>
          </a:xfrm>
        </p:spPr>
        <p:txBody>
          <a:bodyPr/>
          <a:lstStyle/>
          <a:p>
            <a:r>
              <a:rPr lang="en-US" sz="3200" dirty="0" smtClean="0"/>
              <a:t>What are the two main pathways of blood circulation in our body?</a:t>
            </a:r>
          </a:p>
          <a:p>
            <a:endParaRPr lang="en-US" sz="3200" dirty="0"/>
          </a:p>
          <a:p>
            <a:r>
              <a:rPr lang="en-US" sz="3200" dirty="0" smtClean="0"/>
              <a:t>Which blood vessel takes blood away from the heart?</a:t>
            </a:r>
          </a:p>
          <a:p>
            <a:endParaRPr lang="en-US" sz="3200" dirty="0"/>
          </a:p>
          <a:p>
            <a:r>
              <a:rPr lang="en-US" sz="3200" dirty="0" smtClean="0"/>
              <a:t>Which blood vessel takes away carbon dioxide and provides oxygen to our cells?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Circulatory System Maintains 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0059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respiratory and circulatory systems work together to maintain homeostasis</a:t>
            </a:r>
          </a:p>
          <a:p>
            <a:pPr lvl="1"/>
            <a:r>
              <a:rPr lang="en-US" sz="2800" dirty="0" smtClean="0"/>
              <a:t>The circulatory system transports blood and other materials.</a:t>
            </a:r>
          </a:p>
          <a:p>
            <a:pPr lvl="2"/>
            <a:r>
              <a:rPr lang="en-US" sz="2800" dirty="0" smtClean="0"/>
              <a:t>Brings supplies to cells</a:t>
            </a:r>
          </a:p>
          <a:p>
            <a:pPr lvl="2"/>
            <a:r>
              <a:rPr lang="en-US" sz="2800" dirty="0" smtClean="0"/>
              <a:t>Carries away wastes</a:t>
            </a:r>
          </a:p>
          <a:p>
            <a:pPr lvl="2"/>
            <a:r>
              <a:rPr lang="en-US" sz="2800" dirty="0" smtClean="0"/>
              <a:t>Separates oxygen-poor and oxygen rich blood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29200"/>
            <a:ext cx="1295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29200"/>
            <a:ext cx="1465129" cy="171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39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200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Respiratory System maintaining 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4571999"/>
          </a:xfrm>
        </p:spPr>
        <p:txBody>
          <a:bodyPr/>
          <a:lstStyle/>
          <a:p>
            <a:r>
              <a:rPr lang="en-US" sz="3200" dirty="0" smtClean="0"/>
              <a:t>The respiratory system is where gas exchange occurs</a:t>
            </a:r>
          </a:p>
          <a:p>
            <a:pPr lvl="1"/>
            <a:r>
              <a:rPr lang="en-US" sz="3200" dirty="0" smtClean="0"/>
              <a:t>Picks up oxygen from inhaled air</a:t>
            </a:r>
          </a:p>
          <a:p>
            <a:pPr lvl="1"/>
            <a:r>
              <a:rPr lang="en-US" sz="3200" dirty="0" smtClean="0"/>
              <a:t>Expels carbon dioxide and water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What process is this similar too?</a:t>
            </a:r>
          </a:p>
          <a:p>
            <a:pPr marL="320040" lvl="1" indent="0">
              <a:buNone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6934200" y="2819400"/>
            <a:ext cx="19050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066800"/>
          </a:xfrm>
        </p:spPr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3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Structure</a:t>
            </a:r>
          </a:p>
          <a:p>
            <a:pPr lvl="1"/>
            <a:r>
              <a:rPr lang="en-US" sz="2800" dirty="0" smtClean="0"/>
              <a:t>Nose, sinuses, pharynx, trachea, lungs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Function</a:t>
            </a:r>
          </a:p>
          <a:p>
            <a:pPr lvl="1"/>
            <a:r>
              <a:rPr lang="en-US" sz="2800" dirty="0" smtClean="0"/>
              <a:t>Brings in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for cells; gets rid of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water vapor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2579649" cy="225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789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6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7315200" cy="1219200"/>
          </a:xfrm>
        </p:spPr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181599"/>
          </a:xfrm>
        </p:spPr>
        <p:txBody>
          <a:bodyPr/>
          <a:lstStyle/>
          <a:p>
            <a:r>
              <a:rPr lang="en-US" sz="3200" dirty="0" smtClean="0"/>
              <a:t>Gas exchange occurs in the alveoli of the lungs</a:t>
            </a:r>
          </a:p>
          <a:p>
            <a:pPr lvl="1"/>
            <a:r>
              <a:rPr lang="en-US" sz="3200" dirty="0" smtClean="0"/>
              <a:t>Oxygen and carbon dioxide are carried by the blood to and from alveoli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38189"/>
            <a:ext cx="2466277" cy="347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93" y="3293097"/>
            <a:ext cx="2596734" cy="338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06" y="3992448"/>
            <a:ext cx="3590621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29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7772400" cy="990600"/>
          </a:xfrm>
        </p:spPr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1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Breathing is regulated by the brain stem</a:t>
            </a:r>
          </a:p>
          <a:p>
            <a:r>
              <a:rPr lang="en-US" sz="3600" dirty="0" smtClean="0"/>
              <a:t> Smoking is the leading</a:t>
            </a:r>
          </a:p>
          <a:p>
            <a:pPr marL="45720" indent="0">
              <a:buNone/>
            </a:pPr>
            <a:r>
              <a:rPr lang="en-US" sz="3600" dirty="0"/>
              <a:t>c</a:t>
            </a:r>
            <a:r>
              <a:rPr lang="en-US" sz="3600" dirty="0" smtClean="0"/>
              <a:t>ause of lung disease.</a:t>
            </a:r>
          </a:p>
          <a:p>
            <a:pPr marL="45720" indent="0">
              <a:buNone/>
            </a:pP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28860"/>
            <a:ext cx="2779713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52" y="3608068"/>
            <a:ext cx="38957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08068"/>
            <a:ext cx="5410200" cy="307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80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230297"/>
          </a:xfrm>
        </p:spPr>
        <p:txBody>
          <a:bodyPr/>
          <a:lstStyle/>
          <a:p>
            <a:r>
              <a:rPr lang="en-US" dirty="0" smtClean="0"/>
              <a:t>Reviews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1"/>
            <a:ext cx="8001000" cy="46329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Where in the lungs does gas exchange happen?</a:t>
            </a:r>
          </a:p>
          <a:p>
            <a:endParaRPr lang="en-US" sz="4000" dirty="0"/>
          </a:p>
          <a:p>
            <a:r>
              <a:rPr lang="en-US" sz="4000" dirty="0" smtClean="0"/>
              <a:t>How is our breathing rate regulated?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72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90601"/>
          </a:xfrm>
        </p:spPr>
        <p:txBody>
          <a:bodyPr>
            <a:normAutofit/>
          </a:bodyPr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  <a:p>
            <a:pPr lvl="1"/>
            <a:r>
              <a:rPr lang="en-US" sz="3200" dirty="0" smtClean="0"/>
              <a:t>Heart, Blood vessels, blood, lymph nodes, lymphatic vessels</a:t>
            </a:r>
          </a:p>
          <a:p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</a:p>
          <a:p>
            <a:pPr lvl="1"/>
            <a:r>
              <a:rPr lang="en-US" sz="2800" dirty="0" smtClean="0"/>
              <a:t>Transports oxygen, nutrients, wastes; helps regulate body temperature; collects fluid lost from blood vessels and returns it to circulatory system.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292040"/>
            <a:ext cx="14478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800"/>
            <a:ext cx="170538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25322"/>
            <a:ext cx="3810000" cy="168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2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7924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410200" cy="5562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b="1" dirty="0" smtClean="0"/>
              <a:t>The heart pumps blood through two main pathways.</a:t>
            </a:r>
          </a:p>
          <a:p>
            <a:pPr lvl="1"/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circulations </a:t>
            </a:r>
            <a:r>
              <a:rPr lang="en-US" sz="3200" dirty="0" smtClean="0"/>
              <a:t>occurs between the heart and the lungs</a:t>
            </a:r>
          </a:p>
          <a:p>
            <a:pPr lvl="2"/>
            <a:r>
              <a:rPr lang="en-US" sz="3200" dirty="0" smtClean="0"/>
              <a:t>We pick up oxygen in the lungs and then bring it to the heart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82622"/>
            <a:ext cx="2590800" cy="539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56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70</TotalTime>
  <Words>368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Perspective</vt:lpstr>
      <vt:lpstr>Circulatory and Respiratory  Systems</vt:lpstr>
      <vt:lpstr>How Circulatory System Maintains Homeostasis</vt:lpstr>
      <vt:lpstr>Respiratory System maintaining homeostasis</vt:lpstr>
      <vt:lpstr>Respiratory System</vt:lpstr>
      <vt:lpstr>Respiratory System</vt:lpstr>
      <vt:lpstr>Respiratory System</vt:lpstr>
      <vt:lpstr>Reviews Questions</vt:lpstr>
      <vt:lpstr>Circulatory System</vt:lpstr>
      <vt:lpstr>Circulatory System</vt:lpstr>
      <vt:lpstr>Circulatory System</vt:lpstr>
      <vt:lpstr>Circulatory System</vt:lpstr>
      <vt:lpstr>Review Questions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and Respiratory  Systems</dc:title>
  <dc:creator>Windows User</dc:creator>
  <cp:lastModifiedBy>Windows User</cp:lastModifiedBy>
  <cp:revision>8</cp:revision>
  <dcterms:created xsi:type="dcterms:W3CDTF">2012-03-23T01:19:10Z</dcterms:created>
  <dcterms:modified xsi:type="dcterms:W3CDTF">2012-03-23T02:29:51Z</dcterms:modified>
</cp:coreProperties>
</file>