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2D2D-CBFA-48AC-A9AC-2CCC46AD78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0C-C283-4DDF-8611-E2C73091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5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2D2D-CBFA-48AC-A9AC-2CCC46AD78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0C-C283-4DDF-8611-E2C73091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0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2D2D-CBFA-48AC-A9AC-2CCC46AD78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0C-C283-4DDF-8611-E2C73091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2D2D-CBFA-48AC-A9AC-2CCC46AD78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0C-C283-4DDF-8611-E2C73091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6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2D2D-CBFA-48AC-A9AC-2CCC46AD78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0C-C283-4DDF-8611-E2C73091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2D2D-CBFA-48AC-A9AC-2CCC46AD78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0C-C283-4DDF-8611-E2C73091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2D2D-CBFA-48AC-A9AC-2CCC46AD78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0C-C283-4DDF-8611-E2C73091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6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2D2D-CBFA-48AC-A9AC-2CCC46AD78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0C-C283-4DDF-8611-E2C73091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8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2D2D-CBFA-48AC-A9AC-2CCC46AD78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0C-C283-4DDF-8611-E2C73091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9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2D2D-CBFA-48AC-A9AC-2CCC46AD78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0C-C283-4DDF-8611-E2C73091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6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2D2D-CBFA-48AC-A9AC-2CCC46AD78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0C-C283-4DDF-8611-E2C73091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3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2D2D-CBFA-48AC-A9AC-2CCC46AD78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EE0C-C283-4DDF-8611-E2C73091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7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Emancipation Proclamation activity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8382000" cy="1752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Did Lincoln free the slaves or did the slaves free themselves? 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095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3037"/>
            <a:ext cx="1905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42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8712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52400"/>
            <a:ext cx="63246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Emancipation Proclamation</a:t>
            </a:r>
            <a:r>
              <a:rPr lang="en-US" sz="2000" b="1" dirty="0" smtClean="0"/>
              <a:t>		9/26/12</a:t>
            </a:r>
          </a:p>
          <a:p>
            <a:endParaRPr lang="en-US" b="1" dirty="0" smtClean="0"/>
          </a:p>
          <a:p>
            <a:r>
              <a:rPr lang="en-US" sz="2400" b="1" dirty="0" smtClean="0"/>
              <a:t>1)Use documents </a:t>
            </a:r>
          </a:p>
          <a:p>
            <a:r>
              <a:rPr lang="en-US" sz="2400" b="1" dirty="0" smtClean="0"/>
              <a:t>A and B to finish</a:t>
            </a:r>
          </a:p>
          <a:p>
            <a:r>
              <a:rPr lang="en-US" sz="2400" b="1" dirty="0"/>
              <a:t>t</a:t>
            </a:r>
            <a:r>
              <a:rPr lang="en-US" sz="2400" b="1" dirty="0" smtClean="0"/>
              <a:t>he chart</a:t>
            </a:r>
          </a:p>
          <a:p>
            <a:endParaRPr lang="en-US" sz="2400" b="1" dirty="0"/>
          </a:p>
          <a:p>
            <a:r>
              <a:rPr lang="en-US" sz="2400" b="1" dirty="0" smtClean="0"/>
              <a:t>2) After charting </a:t>
            </a:r>
          </a:p>
          <a:p>
            <a:r>
              <a:rPr lang="en-US" sz="2400" b="1" dirty="0"/>
              <a:t>t</a:t>
            </a:r>
            <a:r>
              <a:rPr lang="en-US" sz="2400" b="1" dirty="0" smtClean="0"/>
              <a:t>he evidence </a:t>
            </a:r>
          </a:p>
          <a:p>
            <a:r>
              <a:rPr lang="en-US" sz="2400" b="1" dirty="0" smtClean="0"/>
              <a:t>summarize what </a:t>
            </a:r>
          </a:p>
          <a:p>
            <a:r>
              <a:rPr lang="en-US" sz="2400" b="1" dirty="0" smtClean="0"/>
              <a:t>you found in the</a:t>
            </a:r>
          </a:p>
          <a:p>
            <a:r>
              <a:rPr lang="en-US" sz="2400" b="1" dirty="0" smtClean="0"/>
              <a:t>Conclusion box.</a:t>
            </a:r>
            <a:endParaRPr lang="en-US" sz="2400" b="1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56" y="1099457"/>
            <a:ext cx="4500562" cy="57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94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0"/>
            <a:ext cx="8718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533400"/>
            <a:ext cx="6248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Analysis Questions</a:t>
            </a:r>
          </a:p>
          <a:p>
            <a:endParaRPr lang="en-US" sz="2800" b="1" dirty="0"/>
          </a:p>
          <a:p>
            <a:pPr marL="342900" indent="-342900">
              <a:buAutoNum type="arabicParenR"/>
            </a:pPr>
            <a:r>
              <a:rPr lang="en-US" sz="2800" b="1" dirty="0" smtClean="0"/>
              <a:t>Did Lincoln free the slaves or did the slaves free themselves?</a:t>
            </a:r>
          </a:p>
          <a:p>
            <a:pPr marL="342900" indent="-342900">
              <a:buAutoNum type="arabicParenR"/>
            </a:pPr>
            <a:r>
              <a:rPr lang="en-US" sz="2800" b="1" dirty="0" smtClean="0"/>
              <a:t>Why have some historians worked really hard to prove that the slaves freed themselves?</a:t>
            </a:r>
          </a:p>
          <a:p>
            <a:pPr marL="342900" indent="-342900">
              <a:buAutoNum type="arabicParenR"/>
            </a:pPr>
            <a:r>
              <a:rPr lang="en-US" sz="2800" b="1" dirty="0" smtClean="0"/>
              <a:t>Douglass wrote about his meeting with Lincoln almost 20 years later. How might the passage of time affect Douglass’s memory of Lincoln and his evaluation of the Emancipation Proclamation?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13466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77</Words>
  <Application>Microsoft Office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Emancipation Proclamation activity</vt:lpstr>
      <vt:lpstr>PowerPoint Presentation</vt:lpstr>
      <vt:lpstr>PowerPoint Presentation</vt:lpstr>
    </vt:vector>
  </TitlesOfParts>
  <Company>San Diego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Emancipation Proclamation activity</dc:title>
  <dc:creator>Janiak Heather</dc:creator>
  <cp:lastModifiedBy>Janiak Heather</cp:lastModifiedBy>
  <cp:revision>3</cp:revision>
  <dcterms:created xsi:type="dcterms:W3CDTF">2012-09-25T20:00:19Z</dcterms:created>
  <dcterms:modified xsi:type="dcterms:W3CDTF">2012-09-25T21:08:08Z</dcterms:modified>
</cp:coreProperties>
</file>