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>
      <p:cViewPr>
        <p:scale>
          <a:sx n="70" d="100"/>
          <a:sy n="70" d="100"/>
        </p:scale>
        <p:origin x="-187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99027-9A04-4F8B-9827-BBD984B27349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EF29E-C44F-490D-9C91-1ACE2939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22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7CE63-7E85-4202-8E77-C616544A9B73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BB615-001F-4AD8-85DB-41D1D533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BB615-001F-4AD8-85DB-41D1D53395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64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BB615-001F-4AD8-85DB-41D1D53395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BB615-001F-4AD8-85DB-41D1D5339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7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BB615-001F-4AD8-85DB-41D1D53395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80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BB615-001F-4AD8-85DB-41D1D53395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9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BB615-001F-4AD8-85DB-41D1D53395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7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BB615-001F-4AD8-85DB-41D1D53395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60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BB615-001F-4AD8-85DB-41D1D53395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12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BB615-001F-4AD8-85DB-41D1D53395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53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BB615-001F-4AD8-85DB-41D1D53395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3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9E497B-9E8E-43B6-85DE-893A90EF540A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0F665D68-FA02-46BD-A55D-C985CBB643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497B-9E8E-43B6-85DE-893A90EF540A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5D68-FA02-46BD-A55D-C985CBB64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497B-9E8E-43B6-85DE-893A90EF540A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5D68-FA02-46BD-A55D-C985CBB64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497B-9E8E-43B6-85DE-893A90EF540A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5D68-FA02-46BD-A55D-C985CBB643C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9E497B-9E8E-43B6-85DE-893A90EF540A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5D68-FA02-46BD-A55D-C985CBB643C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497B-9E8E-43B6-85DE-893A90EF540A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5D68-FA02-46BD-A55D-C985CBB643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497B-9E8E-43B6-85DE-893A90EF540A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5D68-FA02-46BD-A55D-C985CBB643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9E497B-9E8E-43B6-85DE-893A90EF540A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5D68-FA02-46BD-A55D-C985CBB643C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497B-9E8E-43B6-85DE-893A90EF540A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5D68-FA02-46BD-A55D-C985CBB64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9E497B-9E8E-43B6-85DE-893A90EF540A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5D68-FA02-46BD-A55D-C985CBB643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9E497B-9E8E-43B6-85DE-893A90EF540A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5D68-FA02-46BD-A55D-C985CBB643C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09E497B-9E8E-43B6-85DE-893A90EF540A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0F665D68-FA02-46BD-A55D-C985CBB643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EQ: Do Mendel’s principals of genetics apply to all organisms or just to pea plants?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</a:t>
            </a:r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Mendelian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Genetics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78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Incomplete Dominance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3611880" cy="49377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cross between red (RR) and white (WW) four o’clock flowers produced pink-colored flowers (RW)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310" y="1295400"/>
            <a:ext cx="4870450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91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Codominance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</a:t>
            </a:r>
            <a:r>
              <a:rPr lang="en-US" sz="2800" dirty="0" err="1" smtClean="0"/>
              <a:t>codominance</a:t>
            </a:r>
            <a:r>
              <a:rPr lang="en-US" sz="2800" dirty="0" smtClean="0"/>
              <a:t>, both alleles contribute to the phenotype</a:t>
            </a:r>
          </a:p>
          <a:p>
            <a:endParaRPr lang="en-US" sz="2800" dirty="0"/>
          </a:p>
          <a:p>
            <a:r>
              <a:rPr lang="en-US" sz="2800" dirty="0" smtClean="0"/>
              <a:t>In certain varieties of cows, the allele for white hair is </a:t>
            </a:r>
            <a:r>
              <a:rPr lang="en-US" sz="2800" dirty="0" err="1" smtClean="0"/>
              <a:t>codominant</a:t>
            </a:r>
            <a:r>
              <a:rPr lang="en-US" sz="2800" dirty="0" smtClean="0"/>
              <a:t> with the allele for brown hair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478117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55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Alleles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Genes that are controlled by more than two alleles are said to have multiple alleles.</a:t>
            </a:r>
          </a:p>
          <a:p>
            <a:r>
              <a:rPr lang="en-US" sz="2400" dirty="0" smtClean="0"/>
              <a:t>A rabbit’s coat color is determined by a single gene that has at least four different alleles.</a:t>
            </a:r>
          </a:p>
          <a:p>
            <a:r>
              <a:rPr lang="en-US" sz="2400" dirty="0" smtClean="0"/>
              <a:t>Human eye color works in this way.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800600" cy="322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89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X-Linked Traits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145280" cy="5330952"/>
          </a:xfrm>
        </p:spPr>
        <p:txBody>
          <a:bodyPr>
            <a:noAutofit/>
          </a:bodyPr>
          <a:lstStyle/>
          <a:p>
            <a:r>
              <a:rPr lang="en-US" sz="2400" dirty="0" smtClean="0"/>
              <a:t>Some traits are only found on the X chromosome which determine gender.</a:t>
            </a:r>
          </a:p>
          <a:p>
            <a:r>
              <a:rPr lang="en-US" sz="2400" dirty="0" smtClean="0"/>
              <a:t>Because males have only 1 X chromosome (</a:t>
            </a:r>
            <a:r>
              <a:rPr lang="en-US" sz="2400" dirty="0" err="1" smtClean="0"/>
              <a:t>Xy</a:t>
            </a:r>
            <a:r>
              <a:rPr lang="en-US" sz="2400" dirty="0" smtClean="0"/>
              <a:t>) they are more predisposed to genetic disorders than are females (XX) because males only have one copy of the gene while females have two.</a:t>
            </a:r>
          </a:p>
          <a:p>
            <a:r>
              <a:rPr lang="en-US" sz="2400" dirty="0" smtClean="0"/>
              <a:t>Example of a sex-linked trait is colored blindness. 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47716"/>
            <a:ext cx="3918129" cy="50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28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Traits controlled by two or more genes are called</a:t>
            </a:r>
          </a:p>
          <a:p>
            <a:endParaRPr lang="en-US" sz="3200" dirty="0"/>
          </a:p>
          <a:p>
            <a:pPr marL="454914" indent="-457200">
              <a:buFont typeface="+mj-lt"/>
              <a:buAutoNum type="alphaUcPeriod"/>
            </a:pPr>
            <a:r>
              <a:rPr lang="en-US" sz="3200" dirty="0" smtClean="0"/>
              <a:t>Multiple-allele traits</a:t>
            </a:r>
          </a:p>
          <a:p>
            <a:pPr marL="454914" indent="-457200">
              <a:buFont typeface="+mj-lt"/>
              <a:buAutoNum type="alphaUcPeriod"/>
            </a:pPr>
            <a:r>
              <a:rPr lang="en-US" sz="3200" dirty="0" smtClean="0"/>
              <a:t>Polygenic traits</a:t>
            </a:r>
          </a:p>
          <a:p>
            <a:pPr marL="454914" indent="-457200">
              <a:buFont typeface="+mj-lt"/>
              <a:buAutoNum type="alphaUcPeriod"/>
            </a:pPr>
            <a:r>
              <a:rPr lang="en-US" sz="3200" dirty="0" err="1" smtClean="0"/>
              <a:t>Codominant</a:t>
            </a:r>
            <a:r>
              <a:rPr lang="en-US" sz="3200" dirty="0" smtClean="0"/>
              <a:t> traits</a:t>
            </a:r>
          </a:p>
          <a:p>
            <a:pPr marL="454914" indent="-457200">
              <a:buFont typeface="+mj-lt"/>
              <a:buAutoNum type="alphaUcPeriod"/>
            </a:pPr>
            <a:r>
              <a:rPr lang="en-US" sz="3200" dirty="0" smtClean="0"/>
              <a:t>Hybrid traits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235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four o’clock flowers, the allele for red flowers and white flowers show incomplete dominance. Heterozygous four o’clock plants have</a:t>
            </a:r>
          </a:p>
          <a:p>
            <a:pPr marL="454914" indent="-457200">
              <a:buFont typeface="+mj-lt"/>
              <a:buAutoNum type="alphaUcPeriod"/>
            </a:pPr>
            <a:endParaRPr lang="en-US" sz="2800" dirty="0"/>
          </a:p>
          <a:p>
            <a:pPr marL="454914" indent="-457200">
              <a:buFont typeface="+mj-lt"/>
              <a:buAutoNum type="alphaUcPeriod"/>
            </a:pPr>
            <a:r>
              <a:rPr lang="en-US" sz="2800" dirty="0" smtClean="0"/>
              <a:t>Pink flowers</a:t>
            </a:r>
          </a:p>
          <a:p>
            <a:pPr marL="454914" indent="-457200">
              <a:buFont typeface="+mj-lt"/>
              <a:buAutoNum type="alphaUcPeriod"/>
            </a:pPr>
            <a:r>
              <a:rPr lang="en-US" sz="2800" dirty="0" smtClean="0"/>
              <a:t>White flowers</a:t>
            </a:r>
          </a:p>
          <a:p>
            <a:pPr marL="454914" indent="-457200">
              <a:buFont typeface="+mj-lt"/>
              <a:buAutoNum type="alphaUcPeriod"/>
            </a:pPr>
            <a:r>
              <a:rPr lang="en-US" sz="2800" dirty="0" smtClean="0"/>
              <a:t>Half white flowers and half red flowers.</a:t>
            </a:r>
          </a:p>
          <a:p>
            <a:pPr marL="454914" indent="-457200">
              <a:buFont typeface="+mj-lt"/>
              <a:buAutoNum type="alphaUcPeriod"/>
            </a:pPr>
            <a:r>
              <a:rPr lang="en-US" sz="2800" dirty="0" smtClean="0"/>
              <a:t>Red flowers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579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Mendel’s principals apply to</a:t>
            </a:r>
          </a:p>
          <a:p>
            <a:endParaRPr lang="en-US" sz="2800" dirty="0"/>
          </a:p>
          <a:p>
            <a:pPr marL="454914" indent="-457200">
              <a:buFont typeface="+mj-lt"/>
              <a:buAutoNum type="alphaUcPeriod"/>
            </a:pPr>
            <a:r>
              <a:rPr lang="en-US" sz="2800" dirty="0" smtClean="0"/>
              <a:t>Pea plants only</a:t>
            </a:r>
          </a:p>
          <a:p>
            <a:pPr marL="454914" indent="-457200">
              <a:buFont typeface="+mj-lt"/>
              <a:buAutoNum type="alphaUcPeriod"/>
            </a:pPr>
            <a:r>
              <a:rPr lang="en-US" sz="2800" dirty="0" smtClean="0"/>
              <a:t>Fruit flies only</a:t>
            </a:r>
          </a:p>
          <a:p>
            <a:pPr marL="454914" indent="-457200">
              <a:buFont typeface="+mj-lt"/>
              <a:buAutoNum type="alphaUcPeriod"/>
            </a:pPr>
            <a:r>
              <a:rPr lang="en-US" sz="2800" dirty="0" smtClean="0"/>
              <a:t>All organisms</a:t>
            </a:r>
          </a:p>
          <a:p>
            <a:pPr marL="454914" indent="-457200">
              <a:buFont typeface="+mj-lt"/>
              <a:buAutoNum type="alphaUcPeriod"/>
            </a:pPr>
            <a:r>
              <a:rPr lang="en-US" sz="2800" dirty="0" smtClean="0"/>
              <a:t>Only plants and animals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767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Assortment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To determine if the segregation of one pair of alleles affects the segregation of another pair of alleles, Mendel performed a two-factor cross.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63240"/>
            <a:ext cx="286754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2200"/>
            <a:ext cx="533552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69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Two-Factor Cross:F</a:t>
            </a:r>
            <a:r>
              <a:rPr lang="en-US" sz="4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Mendel crossed purebred plants that produced round yellow peas (genotype RRYY) with purebred plants that produced wrinkled green peas (genotype </a:t>
            </a:r>
            <a:r>
              <a:rPr lang="en-US" sz="2800" dirty="0" err="1" smtClean="0"/>
              <a:t>rryy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sz="2800" dirty="0" smtClean="0"/>
              <a:t>All of the offspring produced round green peas (</a:t>
            </a:r>
            <a:r>
              <a:rPr lang="en-US" sz="2800" dirty="0" err="1" smtClean="0"/>
              <a:t>RrYy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451067" y="2967335"/>
            <a:ext cx="4241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RRYY   x  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rryy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921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 not copy)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alleles for round (R) and yellow (Y) are dominant over the alleles for wrinkled (r) and green (y)  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69210"/>
            <a:ext cx="4833937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56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Two-Factor Cross: F</a:t>
            </a:r>
            <a:r>
              <a:rPr lang="en-US" sz="48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Mendel crossed the </a:t>
            </a:r>
            <a:r>
              <a:rPr lang="en-US" sz="2800" dirty="0" err="1" smtClean="0"/>
              <a:t>heterzygous</a:t>
            </a:r>
            <a:r>
              <a:rPr lang="en-US" sz="2800" dirty="0" smtClean="0"/>
              <a:t> 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plants (</a:t>
            </a:r>
            <a:r>
              <a:rPr lang="en-US" sz="2800" dirty="0" err="1" smtClean="0"/>
              <a:t>RrYy</a:t>
            </a:r>
            <a:r>
              <a:rPr lang="en-US" sz="2800" dirty="0" smtClean="0"/>
              <a:t>) with each other to determine if the alleles would segregate from each other in the 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generation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3581400"/>
            <a:ext cx="4522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RrYy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x   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RrYy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278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Two Factor Cross: F</a:t>
            </a:r>
            <a:r>
              <a:rPr lang="en-US" sz="44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Punnett</a:t>
            </a:r>
            <a:r>
              <a:rPr lang="en-US" sz="2800" dirty="0" smtClean="0"/>
              <a:t> square predicts a 9:3:3:1 ratio in the 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generation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905000"/>
            <a:ext cx="4475163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29813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62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20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Assortment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The alleles for seed shape segregated independently of those for seed color. This principle is known as independent assortment.</a:t>
            </a:r>
          </a:p>
          <a:p>
            <a:r>
              <a:rPr lang="en-US" sz="2400" dirty="0" smtClean="0"/>
              <a:t>Genes that segregate independently do not influence each other’s inheritance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54680"/>
            <a:ext cx="3813844" cy="359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86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assortment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principle of independent assortment states that genes for different traits can segregate independently during the formation of gametes.</a:t>
            </a:r>
          </a:p>
          <a:p>
            <a:r>
              <a:rPr lang="en-US" sz="2800" dirty="0" smtClean="0"/>
              <a:t>Independent assortment helps account for many genetic variations observed in living things.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67946"/>
            <a:ext cx="3733800" cy="280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67946"/>
            <a:ext cx="3156490" cy="277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58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Incomplete Dominance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When one allele is not completely dominant over another it is called incomplete dominance.</a:t>
            </a:r>
          </a:p>
          <a:p>
            <a:endParaRPr lang="en-US" sz="2400" dirty="0"/>
          </a:p>
          <a:p>
            <a:r>
              <a:rPr lang="en-US" sz="2400" dirty="0" smtClean="0"/>
              <a:t>In incomplete dominance, the heterozygous phenotype is between the two homozygous phenotypes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69056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6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92</TotalTime>
  <Words>514</Words>
  <Application>Microsoft Office PowerPoint</Application>
  <PresentationFormat>On-screen Show (4:3)</PresentationFormat>
  <Paragraphs>75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Soho</vt:lpstr>
      <vt:lpstr>Advanced Mendelian Genetics</vt:lpstr>
      <vt:lpstr>Independent Assortment</vt:lpstr>
      <vt:lpstr>The Two-Factor Cross:F1</vt:lpstr>
      <vt:lpstr>(Do not copy)</vt:lpstr>
      <vt:lpstr>The Two-Factor Cross: F2</vt:lpstr>
      <vt:lpstr>The Two Factor Cross: F2</vt:lpstr>
      <vt:lpstr>Independent Assortment</vt:lpstr>
      <vt:lpstr>Independent assortment</vt:lpstr>
      <vt:lpstr>Incomplete Dominance</vt:lpstr>
      <vt:lpstr>Incomplete Dominance</vt:lpstr>
      <vt:lpstr>Codominance</vt:lpstr>
      <vt:lpstr>Multiple Alleles</vt:lpstr>
      <vt:lpstr>X-Linked Traits</vt:lpstr>
      <vt:lpstr>Question 1</vt:lpstr>
      <vt:lpstr>Question 2</vt:lpstr>
      <vt:lpstr>Question 3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Mendelian Genetics</dc:title>
  <dc:creator>Windows User</dc:creator>
  <cp:lastModifiedBy>Windows User</cp:lastModifiedBy>
  <cp:revision>8</cp:revision>
  <dcterms:created xsi:type="dcterms:W3CDTF">2012-12-04T04:08:00Z</dcterms:created>
  <dcterms:modified xsi:type="dcterms:W3CDTF">2012-12-04T05:40:54Z</dcterms:modified>
</cp:coreProperties>
</file>