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0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8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0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3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5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0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8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8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4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7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3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01ED-819B-4EF5-896D-D3CF1DBB07DB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C1345-3271-46A9-A7B7-42D58D3D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5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a.	Cover Slide: with your name, class, period, and decorated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1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b.	Popular clothing- describe the style, accessories, necessary items to create the look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96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c.	What age group wore the clothing?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61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d.	What social class or possibly ethnicity wore the clothing?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36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e.	What part of the U.S. wore the clothing?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0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f.	Provide evidence of your clothing from the specified decade’s popular culture. (Movies, music, poetry, books, television shows, paintings, photography)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44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g.	What influenced the clothing of that decade and style? (People, politics, society, economics, designers, celebrities…)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734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h.	Works Cited: include all sources used for your information- websites, books, magazines, etc.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43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a. Cover Slide: with your name, class, period, and decorated</vt:lpstr>
      <vt:lpstr>b. Popular clothing- describe the style, accessories, necessary items to create the look </vt:lpstr>
      <vt:lpstr>c. What age group wore the clothing? </vt:lpstr>
      <vt:lpstr>d. What social class or possibly ethnicity wore the clothing? </vt:lpstr>
      <vt:lpstr>e. What part of the U.S. wore the clothing? </vt:lpstr>
      <vt:lpstr>f. Provide evidence of your clothing from the specified decade’s popular culture. (Movies, music, poetry, books, television shows, paintings, photography) </vt:lpstr>
      <vt:lpstr>g. What influenced the clothing of that decade and style? (People, politics, society, economics, designers, celebrities…) </vt:lpstr>
      <vt:lpstr>h. Works Cited: include all sources used for your information- websites, books, magazines, etc. 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 Cover Slide: with your name, class, period, and decorated</dc:title>
  <dc:creator>Janiak Heather</dc:creator>
  <cp:lastModifiedBy>Janiak Heather</cp:lastModifiedBy>
  <cp:revision>1</cp:revision>
  <dcterms:created xsi:type="dcterms:W3CDTF">2012-05-21T13:55:48Z</dcterms:created>
  <dcterms:modified xsi:type="dcterms:W3CDTF">2012-05-21T14:00:44Z</dcterms:modified>
</cp:coreProperties>
</file>