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Live, Learn, and Pass it on.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855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 Lessons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will compose a list of “life lessons”</a:t>
            </a:r>
            <a:r>
              <a:rPr lang="en-US" dirty="0"/>
              <a:t> </a:t>
            </a:r>
            <a:r>
              <a:rPr lang="en-US" dirty="0" smtClean="0"/>
              <a:t>that you have learned.</a:t>
            </a:r>
          </a:p>
          <a:p>
            <a:endParaRPr lang="en-US" dirty="0"/>
          </a:p>
          <a:p>
            <a:r>
              <a:rPr lang="en-US" dirty="0" smtClean="0"/>
              <a:t>These “life lessons” could range from the start of the school year, summer break, or things you have learned when you were younger. </a:t>
            </a:r>
          </a:p>
        </p:txBody>
      </p:sp>
    </p:spTree>
    <p:extLst>
      <p:ext uri="{BB962C8B-B14F-4D97-AF65-F5344CB8AC3E}">
        <p14:creationId xmlns:p14="http://schemas.microsoft.com/office/powerpoint/2010/main" val="1129191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 Save a page in your spiral notebook and title it “Live, learn, and pass it on”.</a:t>
            </a:r>
          </a:p>
          <a:p>
            <a:endParaRPr lang="en-US" dirty="0"/>
          </a:p>
          <a:p>
            <a:r>
              <a:rPr lang="en-US" dirty="0" smtClean="0"/>
              <a:t>2. Write your </a:t>
            </a:r>
            <a:r>
              <a:rPr lang="en-US" b="1" dirty="0" smtClean="0"/>
              <a:t>age only </a:t>
            </a:r>
            <a:r>
              <a:rPr lang="en-US" dirty="0" smtClean="0"/>
              <a:t>(no names).</a:t>
            </a:r>
          </a:p>
          <a:p>
            <a:endParaRPr lang="en-US" dirty="0"/>
          </a:p>
          <a:p>
            <a:r>
              <a:rPr lang="en-US" dirty="0" smtClean="0"/>
              <a:t>3. </a:t>
            </a:r>
            <a:r>
              <a:rPr lang="en-US" dirty="0"/>
              <a:t>Write your lesson learned in one to three sentences. </a:t>
            </a:r>
            <a:r>
              <a:rPr lang="en-US" dirty="0" smtClean="0"/>
              <a:t>Contribute as much as you wish. 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*Participation points!*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799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by students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“</a:t>
            </a:r>
            <a:r>
              <a:rPr lang="en-US" dirty="0"/>
              <a:t>I’ve learned that you can’t hide a piece of broccoli in a glass of milk. -Age 7</a:t>
            </a:r>
            <a:r>
              <a:rPr lang="en-US" dirty="0" smtClean="0"/>
              <a:t>”</a:t>
            </a:r>
          </a:p>
          <a:p>
            <a:endParaRPr lang="en-US" dirty="0" smtClean="0"/>
          </a:p>
          <a:p>
            <a:r>
              <a:rPr lang="en-US" dirty="0" smtClean="0"/>
              <a:t>“</a:t>
            </a:r>
            <a:r>
              <a:rPr lang="en-US" dirty="0"/>
              <a:t>I’ve learned that parents sometimes need help too. -Age 13</a:t>
            </a:r>
            <a:r>
              <a:rPr lang="en-US" dirty="0" smtClean="0"/>
              <a:t>”</a:t>
            </a:r>
          </a:p>
          <a:p>
            <a:endParaRPr lang="en-US" dirty="0"/>
          </a:p>
          <a:p>
            <a:r>
              <a:rPr lang="en-US" dirty="0"/>
              <a:t>“I’ve learned that if you want to sit in the front seat of a car, yell ‘Shot </a:t>
            </a:r>
            <a:r>
              <a:rPr lang="en-US" dirty="0" smtClean="0"/>
              <a:t>gun </a:t>
            </a:r>
            <a:r>
              <a:rPr lang="en-US" dirty="0"/>
              <a:t>no shambles!’. - Age 14”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977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by students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“I’ve learned that when you bite into sweet-tart flavored </a:t>
            </a:r>
            <a:r>
              <a:rPr lang="en-US" dirty="0" err="1"/>
              <a:t>chapstick</a:t>
            </a:r>
            <a:r>
              <a:rPr lang="en-US" dirty="0"/>
              <a:t>, it doesn’t taste like sweet- tarts. -Age 14</a:t>
            </a:r>
            <a:r>
              <a:rPr lang="en-US" dirty="0" smtClean="0"/>
              <a:t>”</a:t>
            </a:r>
          </a:p>
          <a:p>
            <a:endParaRPr lang="en-US" dirty="0"/>
          </a:p>
          <a:p>
            <a:r>
              <a:rPr lang="en-US" dirty="0"/>
              <a:t>“I’ve learned that when you ask a question you may not always get the answer you seek. -Age 17</a:t>
            </a:r>
            <a:r>
              <a:rPr lang="en-US" dirty="0" smtClean="0"/>
              <a:t>”</a:t>
            </a:r>
          </a:p>
          <a:p>
            <a:endParaRPr lang="en-US" dirty="0" smtClean="0"/>
          </a:p>
          <a:p>
            <a:r>
              <a:rPr lang="en-US" dirty="0"/>
              <a:t>“I’ve learned that life isn’t fair and it never will be, so just deal with it or be miserable forever. -Age 18”</a:t>
            </a:r>
          </a:p>
        </p:txBody>
      </p:sp>
    </p:spTree>
    <p:extLst>
      <p:ext uri="{BB962C8B-B14F-4D97-AF65-F5344CB8AC3E}">
        <p14:creationId xmlns:p14="http://schemas.microsoft.com/office/powerpoint/2010/main" val="3483460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by teachers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“I’ve learned that students sometimes say the funniest things, so write them down when you can for a good laugh later. </a:t>
            </a:r>
            <a:r>
              <a:rPr lang="en-US" dirty="0" smtClean="0"/>
              <a:t>–Age 23”</a:t>
            </a:r>
          </a:p>
          <a:p>
            <a:endParaRPr lang="en-US" dirty="0"/>
          </a:p>
          <a:p>
            <a:r>
              <a:rPr lang="en-US" dirty="0"/>
              <a:t>“I’ve learned that it’s almost impossible to find a name for your baby that does not remind you of one of your students. -Age 34”</a:t>
            </a:r>
          </a:p>
        </p:txBody>
      </p:sp>
    </p:spTree>
    <p:extLst>
      <p:ext uri="{BB962C8B-B14F-4D97-AF65-F5344CB8AC3E}">
        <p14:creationId xmlns:p14="http://schemas.microsoft.com/office/powerpoint/2010/main" val="1140069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by teachers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“I’ve learned that sometimes flunking a student is the best thing for that kid. I’ve also learned that sometimes passing a student so you don’t have to have him in class another year is the best thing for your sanity and the rest of the kids. -Age 36</a:t>
            </a:r>
            <a:r>
              <a:rPr lang="en-US" dirty="0" smtClean="0"/>
              <a:t>”</a:t>
            </a:r>
          </a:p>
          <a:p>
            <a:endParaRPr lang="en-US" dirty="0"/>
          </a:p>
          <a:p>
            <a:r>
              <a:rPr lang="en-US" dirty="0" smtClean="0"/>
              <a:t>“</a:t>
            </a:r>
            <a:r>
              <a:rPr lang="en-US" dirty="0"/>
              <a:t>I’ve learned to listen with my heart, especially when it comes to the students. -Age 51</a:t>
            </a:r>
            <a:r>
              <a:rPr lang="en-US" dirty="0" smtClean="0"/>
              <a:t>”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126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your turn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your spiral notebook, write </a:t>
            </a:r>
            <a:r>
              <a:rPr lang="en-US" b="1" u="sng" dirty="0" smtClean="0"/>
              <a:t>FIVE</a:t>
            </a:r>
            <a:r>
              <a:rPr lang="en-US" dirty="0" smtClean="0"/>
              <a:t> life lessons you have learned during summer break</a:t>
            </a:r>
            <a:r>
              <a:rPr lang="en-US" smtClean="0"/>
              <a:t>, </a:t>
            </a:r>
            <a:r>
              <a:rPr lang="en-US" smtClean="0"/>
              <a:t>first </a:t>
            </a:r>
            <a:r>
              <a:rPr lang="en-US" dirty="0" smtClean="0"/>
              <a:t>semester, </a:t>
            </a:r>
            <a:r>
              <a:rPr lang="en-US" dirty="0" smtClean="0"/>
              <a:t>or even when you were younger. </a:t>
            </a:r>
          </a:p>
          <a:p>
            <a:endParaRPr lang="en-US" dirty="0" smtClean="0"/>
          </a:p>
          <a:p>
            <a:r>
              <a:rPr lang="en-US" dirty="0" smtClean="0"/>
              <a:t>Remember to write the age you learned this lesson. This will give you the chance to look back and reflect.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638249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24</TotalTime>
  <Words>445</Words>
  <Application>Microsoft Office PowerPoint</Application>
  <PresentationFormat>On-screen Show (4:3)</PresentationFormat>
  <Paragraphs>36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 Black </vt:lpstr>
      <vt:lpstr>Live, Learn, and Pass it on.</vt:lpstr>
      <vt:lpstr>Life Lessons</vt:lpstr>
      <vt:lpstr>The Rules</vt:lpstr>
      <vt:lpstr>Examples by students 1</vt:lpstr>
      <vt:lpstr>Examples by students 2</vt:lpstr>
      <vt:lpstr>Examples by teachers 1</vt:lpstr>
      <vt:lpstr>Examples by teachers 2</vt:lpstr>
      <vt:lpstr>Now your turn</vt:lpstr>
    </vt:vector>
  </TitlesOfParts>
  <Company>Cal State Fullerton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Live, learn, and pass it on.</dc:title>
  <dc:creator>Anna Kim</dc:creator>
  <cp:lastModifiedBy>Anna Kim</cp:lastModifiedBy>
  <cp:revision>5</cp:revision>
  <dcterms:created xsi:type="dcterms:W3CDTF">2012-08-05T16:41:50Z</dcterms:created>
  <dcterms:modified xsi:type="dcterms:W3CDTF">2013-01-22T14:59:30Z</dcterms:modified>
</cp:coreProperties>
</file>