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2" r:id="rId4"/>
    <p:sldId id="263" r:id="rId5"/>
    <p:sldId id="260" r:id="rId6"/>
    <p:sldId id="257" r:id="rId7"/>
    <p:sldId id="258" r:id="rId8"/>
    <p:sldId id="259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35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9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1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6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25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3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09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0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1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72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5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B798A-C1D2-4D93-B75D-4EB1370582F6}" type="datetimeFigureOut">
              <a:rPr lang="en-US" smtClean="0"/>
              <a:pPr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CC960-F5CD-4D73-8969-929F02469E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5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://www.youtube.com/v/C1aCzu-mv5c?version=3&amp;hl=en_US&amp;rel=0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u="sng" dirty="0" smtClean="0"/>
              <a:t>Warm-up #11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95294"/>
            <a:ext cx="8229600" cy="4930869"/>
          </a:xfrm>
        </p:spPr>
        <p:txBody>
          <a:bodyPr/>
          <a:lstStyle/>
          <a:p>
            <a:r>
              <a:rPr lang="en-US" dirty="0" smtClean="0"/>
              <a:t>How </a:t>
            </a:r>
            <a:r>
              <a:rPr lang="en-US" dirty="0" smtClean="0"/>
              <a:t>did Johann Gutenberg’s printing press work</a:t>
            </a:r>
            <a:r>
              <a:rPr lang="en-US" dirty="0" smtClean="0"/>
              <a:t>?</a:t>
            </a:r>
          </a:p>
          <a:p>
            <a:r>
              <a:rPr lang="en-US" dirty="0" smtClean="0"/>
              <a:t>Write a paragraph explaining some of the effects of the printing press.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Northern Renaissance Art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Pieter Brueghel, Albrecht Durer, Hans Holbein the Younger and Jan van Eyck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C1aCzu-mv5c?version=3&amp;hl=en_US&amp;rel=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5800" y="971550"/>
            <a:ext cx="78486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4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The Northern Renaissance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Pair read pages 314-315.</a:t>
            </a:r>
          </a:p>
          <a:p>
            <a:r>
              <a:rPr lang="en-US" b="1" i="1" dirty="0" smtClean="0"/>
              <a:t>Pair Share: 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What is the difference between humanism and Christian humanism? </a:t>
            </a: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901819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Art of the Northern and Italian Renaissance  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294" y="1417637"/>
          <a:ext cx="8755530" cy="48026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7597"/>
                <a:gridCol w="2539870"/>
                <a:gridCol w="3108063"/>
              </a:tblGrid>
              <a:tr h="1196713">
                <a:tc>
                  <a:txBody>
                    <a:bodyPr/>
                    <a:lstStyle/>
                    <a:p>
                      <a:pPr algn="ctr"/>
                      <a:r>
                        <a:rPr lang="en-US" sz="3300" dirty="0" smtClean="0"/>
                        <a:t>Italian Renaissance</a:t>
                      </a:r>
                      <a:r>
                        <a:rPr lang="en-US" sz="3300" baseline="0" dirty="0" smtClean="0"/>
                        <a:t> Art</a:t>
                      </a:r>
                      <a:endParaRPr lang="en-US" sz="3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dirty="0" smtClean="0"/>
                        <a:t>Both</a:t>
                      </a:r>
                      <a:endParaRPr lang="en-US" sz="3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dirty="0" smtClean="0"/>
                        <a:t>Northern Renaissance Art</a:t>
                      </a:r>
                      <a:endParaRPr lang="en-US" sz="3300" dirty="0"/>
                    </a:p>
                  </a:txBody>
                  <a:tcPr/>
                </a:tc>
              </a:tr>
              <a:tr h="3605945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Madonna of Chancellor </a:t>
            </a:r>
            <a:r>
              <a:rPr lang="en-US" dirty="0" err="1" smtClean="0"/>
              <a:t>Rolin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 smtClean="0"/>
              <a:t>Jan van Eyck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066800"/>
            <a:ext cx="5181600" cy="5539774"/>
          </a:xfrm>
        </p:spPr>
      </p:pic>
    </p:spTree>
    <p:extLst>
      <p:ext uri="{BB962C8B-B14F-4D97-AF65-F5344CB8AC3E}">
        <p14:creationId xmlns:p14="http://schemas.microsoft.com/office/powerpoint/2010/main" val="136221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Return of the Hunters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 smtClean="0"/>
              <a:t>Pieter Brueghel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66800"/>
            <a:ext cx="7905361" cy="5545552"/>
          </a:xfrm>
        </p:spPr>
      </p:pic>
    </p:spTree>
    <p:extLst>
      <p:ext uri="{BB962C8B-B14F-4D97-AF65-F5344CB8AC3E}">
        <p14:creationId xmlns:p14="http://schemas.microsoft.com/office/powerpoint/2010/main" val="358831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48000" cy="5059362"/>
          </a:xfrm>
        </p:spPr>
        <p:txBody>
          <a:bodyPr>
            <a:normAutofit/>
          </a:bodyPr>
          <a:lstStyle/>
          <a:p>
            <a:r>
              <a:rPr lang="en-US" dirty="0" smtClean="0"/>
              <a:t>The Four Horsemen of the Apocalypse by Albrecht Durer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206" y="-30051"/>
            <a:ext cx="4800600" cy="6550819"/>
          </a:xfrm>
        </p:spPr>
      </p:pic>
    </p:spTree>
    <p:extLst>
      <p:ext uri="{BB962C8B-B14F-4D97-AF65-F5344CB8AC3E}">
        <p14:creationId xmlns:p14="http://schemas.microsoft.com/office/powerpoint/2010/main" val="121487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Ambassadors </a:t>
            </a:r>
            <a:br>
              <a:rPr lang="en-US" dirty="0" smtClean="0"/>
            </a:br>
            <a:r>
              <a:rPr lang="en-US" dirty="0" smtClean="0"/>
              <a:t>Hans </a:t>
            </a:r>
            <a:r>
              <a:rPr lang="en-US" dirty="0" smtClean="0"/>
              <a:t>Holbein the younger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990600"/>
            <a:ext cx="5562600" cy="5562600"/>
          </a:xfrm>
        </p:spPr>
      </p:pic>
    </p:spTree>
    <p:extLst>
      <p:ext uri="{BB962C8B-B14F-4D97-AF65-F5344CB8AC3E}">
        <p14:creationId xmlns:p14="http://schemas.microsoft.com/office/powerpoint/2010/main" val="202338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Chapter 11.3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82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99</Words>
  <Application>Microsoft Office PowerPoint</Application>
  <PresentationFormat>On-screen Show (4:3)</PresentationFormat>
  <Paragraphs>28</Paragraphs>
  <Slides>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Warm-up #11</vt:lpstr>
      <vt:lpstr>Northern Renaissance Art</vt:lpstr>
      <vt:lpstr>The Northern Renaissance</vt:lpstr>
      <vt:lpstr>Art of the Northern and Italian Renaissance  </vt:lpstr>
      <vt:lpstr>Madonna of Chancellor Rolin  by Jan van Eyck</vt:lpstr>
      <vt:lpstr>Return of the Hunters  by Pieter Brueghel</vt:lpstr>
      <vt:lpstr>The Four Horsemen of the Apocalypse by Albrecht Durer</vt:lpstr>
      <vt:lpstr>The Ambassadors  Hans Holbein the younger</vt:lpstr>
      <vt:lpstr>Homework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Northern Renaissance Art</dc:title>
  <dc:creator>Israel Morrow</dc:creator>
  <cp:lastModifiedBy>Josephine Schaller</cp:lastModifiedBy>
  <cp:revision>10</cp:revision>
  <dcterms:created xsi:type="dcterms:W3CDTF">2013-02-27T05:39:14Z</dcterms:created>
  <dcterms:modified xsi:type="dcterms:W3CDTF">2013-02-27T17:47:37Z</dcterms:modified>
</cp:coreProperties>
</file>