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62" r:id="rId5"/>
    <p:sldId id="263" r:id="rId6"/>
    <p:sldId id="264" r:id="rId7"/>
    <p:sldId id="258" r:id="rId8"/>
    <p:sldId id="259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39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984D233-31CD-4F3C-B801-E0483148B259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003F304-68FC-4CBD-805A-289D44E76D3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upload.wikimedia.org/wikipedia/commons/e/eb/Infantry,_Continental_Army,_1779-1783.jpg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Warm-up #8 </a:t>
            </a:r>
            <a:endParaRPr lang="en-US" sz="4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219200"/>
            <a:ext cx="7772400" cy="4572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Which events on your gallery walk do you think most upset the colonists and why?</a:t>
            </a:r>
          </a:p>
          <a:p>
            <a:r>
              <a:rPr lang="en-US" sz="3600" b="1" dirty="0" smtClean="0"/>
              <a:t>Which events do you think most upset the King (English government) and why?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213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Causes Gallery Walk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Use my key to add to your answer. </a:t>
            </a:r>
          </a:p>
          <a:p>
            <a:r>
              <a:rPr lang="en-US" sz="3600" dirty="0" smtClean="0"/>
              <a:t>How would you have responded to these events if you were the king, if you were a colonist?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4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r>
              <a:rPr lang="en-US" dirty="0" smtClean="0"/>
              <a:t>Watch the causes of the American Revolution video and add at least one new idea to your causes gallery walk.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8034800" cy="2605881"/>
          </a:xfrm>
        </p:spPr>
      </p:pic>
    </p:spTree>
    <p:extLst>
      <p:ext uri="{BB962C8B-B14F-4D97-AF65-F5344CB8AC3E}">
        <p14:creationId xmlns:p14="http://schemas.microsoft.com/office/powerpoint/2010/main" val="13875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772400" cy="4572000"/>
          </a:xfrm>
        </p:spPr>
        <p:txBody>
          <a:bodyPr/>
          <a:lstStyle/>
          <a:p>
            <a:r>
              <a:rPr lang="en-US" dirty="0" smtClean="0"/>
              <a:t>Take the mix and match quiz on your desk. </a:t>
            </a:r>
          </a:p>
          <a:p>
            <a:r>
              <a:rPr lang="en-US" dirty="0" smtClean="0"/>
              <a:t>No, you can’t use your notebook or textbooks. It’s a pop quiz. </a:t>
            </a:r>
          </a:p>
          <a:p>
            <a:r>
              <a:rPr lang="en-US" dirty="0" smtClean="0"/>
              <a:t>Unit test will  be on Tuesday of next week. </a:t>
            </a:r>
          </a:p>
          <a:p>
            <a:r>
              <a:rPr lang="en-US" dirty="0" smtClean="0"/>
              <a:t>Start studying now!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0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0010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6" descr="barNet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52600"/>
            <a:ext cx="48958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8" descr="Photograph:Engraving showing the American treatment of loyalists, who were denied freedom of speech and often had their property confiscated or burned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2971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20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77724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6" descr="patriot%20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600200"/>
            <a:ext cx="452913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8" descr="Image:Infantry, Continental Army, 1779-1783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6164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58"/>
            <a:ext cx="7772400" cy="914400"/>
          </a:xfrm>
        </p:spPr>
        <p:txBody>
          <a:bodyPr/>
          <a:lstStyle/>
          <a:p>
            <a:r>
              <a:rPr lang="en-US" b="1" dirty="0" smtClean="0"/>
              <a:t>Loyalists v Patriots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05800" cy="4038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We are going to read about two colonial perspectives on the events before the American War for Independence. </a:t>
            </a:r>
          </a:p>
          <a:p>
            <a:r>
              <a:rPr lang="en-US" sz="3600" dirty="0" smtClean="0"/>
              <a:t>As we read, we will mark our text to help us identify arguments for and against declaring independence from England. </a:t>
            </a:r>
          </a:p>
          <a:p>
            <a:r>
              <a:rPr lang="en-US" sz="3600" dirty="0" smtClean="0"/>
              <a:t>What connections to the ideas of the Enlightenment and Great Awakening can we make?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6744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Loyalists v Patriots T-Chart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6016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Using your reading from yesterday, make a T-Chart for the reasons for and against colonists declaring independence from England. </a:t>
            </a:r>
            <a:endParaRPr lang="en-US" sz="3600" dirty="0"/>
          </a:p>
          <a:p>
            <a:r>
              <a:rPr lang="en-US" sz="3600" dirty="0" smtClean="0"/>
              <a:t>We will use this information for a philosophical chairs discussion about if the colonists should declare independence.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4003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Philosophical Chairs Obs. Sheet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90800"/>
            <a:ext cx="7772400" cy="376476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Intro – what is philosophical chairs. </a:t>
            </a:r>
          </a:p>
          <a:p>
            <a:r>
              <a:rPr lang="en-US" sz="3600" b="1" dirty="0" smtClean="0"/>
              <a:t>Complete front of worksheet for homework</a:t>
            </a:r>
          </a:p>
          <a:p>
            <a:r>
              <a:rPr lang="en-US" sz="3600" b="1" dirty="0" smtClean="0"/>
              <a:t>“Volunteers” for debate on each side (loyalist and patriot).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0267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388</TotalTime>
  <Words>264</Words>
  <Application>Microsoft Office PowerPoint</Application>
  <PresentationFormat>On-screen Show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Metro</vt:lpstr>
      <vt:lpstr>Warm-up #8 </vt:lpstr>
      <vt:lpstr>Review Causes Gallery Walk</vt:lpstr>
      <vt:lpstr>Watch the causes of the American Revolution video and add at least one new idea to your causes gallery walk. </vt:lpstr>
      <vt:lpstr>Warm-up #9</vt:lpstr>
      <vt:lpstr>PowerPoint Presentation</vt:lpstr>
      <vt:lpstr>PowerPoint Presentation</vt:lpstr>
      <vt:lpstr>Loyalists v Patriots </vt:lpstr>
      <vt:lpstr>Loyalists v Patriots T-Chart </vt:lpstr>
      <vt:lpstr>Philosophical Chairs Obs. Sheet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#8 </dc:title>
  <dc:creator>Josephine Schaller</dc:creator>
  <cp:lastModifiedBy>Josephine Schaller</cp:lastModifiedBy>
  <cp:revision>6</cp:revision>
  <dcterms:created xsi:type="dcterms:W3CDTF">2013-09-12T16:33:47Z</dcterms:created>
  <dcterms:modified xsi:type="dcterms:W3CDTF">2013-09-12T23:01:57Z</dcterms:modified>
</cp:coreProperties>
</file>