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8" r:id="rId2"/>
    <p:sldId id="256" r:id="rId3"/>
    <p:sldId id="257" r:id="rId4"/>
    <p:sldId id="259" r:id="rId5"/>
    <p:sldId id="260" r:id="rId6"/>
    <p:sldId id="261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50" d="100"/>
          <a:sy n="50" d="100"/>
        </p:scale>
        <p:origin x="-1267" y="-77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DAE0-F9F3-4EEF-AB06-38AD6DE16D24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265CB-F62A-46B1-9C00-27C57354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083226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DAE0-F9F3-4EEF-AB06-38AD6DE16D24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265CB-F62A-46B1-9C00-27C57354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3711079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DAE0-F9F3-4EEF-AB06-38AD6DE16D24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265CB-F62A-46B1-9C00-27C57354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5026398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DAE0-F9F3-4EEF-AB06-38AD6DE16D24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265CB-F62A-46B1-9C00-27C57354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25335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DAE0-F9F3-4EEF-AB06-38AD6DE16D24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265CB-F62A-46B1-9C00-27C57354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84993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DAE0-F9F3-4EEF-AB06-38AD6DE16D24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265CB-F62A-46B1-9C00-27C57354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4167642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DAE0-F9F3-4EEF-AB06-38AD6DE16D24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265CB-F62A-46B1-9C00-27C57354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3620972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DAE0-F9F3-4EEF-AB06-38AD6DE16D24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265CB-F62A-46B1-9C00-27C57354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57411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DAE0-F9F3-4EEF-AB06-38AD6DE16D24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265CB-F62A-46B1-9C00-27C57354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16143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DAE0-F9F3-4EEF-AB06-38AD6DE16D24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265CB-F62A-46B1-9C00-27C57354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990621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E9DAE0-F9F3-4EEF-AB06-38AD6DE16D24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25265CB-F62A-46B1-9C00-27C57354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5240362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E9DAE0-F9F3-4EEF-AB06-38AD6DE16D24}" type="datetimeFigureOut">
              <a:rPr lang="en-US" smtClean="0"/>
              <a:t>12/20/2012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25265CB-F62A-46B1-9C00-27C57354FCC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201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457200" y="152400"/>
            <a:ext cx="792480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3200" b="1" i="0" u="none" strike="noStrike" baseline="0" dirty="0" smtClean="0">
                <a:latin typeface="Arial-BoldMT"/>
              </a:rPr>
              <a:t>Vocabulary</a:t>
            </a:r>
          </a:p>
          <a:p>
            <a:r>
              <a:rPr lang="en-US" sz="3200" b="0" i="0" u="sng" strike="noStrike" baseline="0" dirty="0" smtClean="0">
                <a:latin typeface="ArialMT"/>
              </a:rPr>
              <a:t>To ratify</a:t>
            </a:r>
            <a:r>
              <a:rPr lang="en-US" sz="3200" b="0" i="0" u="none" strike="noStrike" baseline="0" dirty="0" smtClean="0">
                <a:latin typeface="ArialMT"/>
              </a:rPr>
              <a:t>— to confirm or pass something, such as an amendment</a:t>
            </a:r>
          </a:p>
          <a:p>
            <a:endParaRPr lang="en-US" sz="3200" b="0" i="0" u="none" strike="noStrike" baseline="0" dirty="0" smtClean="0">
              <a:latin typeface="ArialMT"/>
            </a:endParaRPr>
          </a:p>
          <a:p>
            <a:r>
              <a:rPr lang="en-US" sz="3200" b="0" i="0" u="sng" strike="noStrike" baseline="0" dirty="0" smtClean="0">
                <a:latin typeface="ArialMT"/>
              </a:rPr>
              <a:t>Intoxicating liquors</a:t>
            </a:r>
            <a:r>
              <a:rPr lang="en-US" sz="3200" b="0" i="0" u="none" strike="noStrike" baseline="0" dirty="0" smtClean="0">
                <a:latin typeface="ArialMT"/>
              </a:rPr>
              <a:t>— alcohol</a:t>
            </a:r>
          </a:p>
          <a:p>
            <a:endParaRPr lang="en-US" sz="3200" b="0" i="0" u="none" strike="noStrike" baseline="0" dirty="0" smtClean="0">
              <a:latin typeface="ArialMT"/>
            </a:endParaRPr>
          </a:p>
          <a:p>
            <a:r>
              <a:rPr lang="en-US" sz="3200" b="0" i="0" u="sng" strike="noStrike" baseline="0" dirty="0" smtClean="0">
                <a:latin typeface="ArialMT"/>
              </a:rPr>
              <a:t>Article</a:t>
            </a:r>
            <a:r>
              <a:rPr lang="en-US" sz="3200" b="0" i="0" u="none" strike="noStrike" baseline="0" dirty="0" smtClean="0">
                <a:latin typeface="ArialMT"/>
              </a:rPr>
              <a:t>— a section or item in a written document. Until enough states ratified this</a:t>
            </a:r>
          </a:p>
          <a:p>
            <a:r>
              <a:rPr lang="en-US" sz="3200" b="0" i="0" u="none" strike="noStrike" baseline="0" dirty="0" smtClean="0">
                <a:latin typeface="ArialMT"/>
              </a:rPr>
              <a:t>amendment, it was known as an article.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083578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0" y="15240"/>
            <a:ext cx="9144000" cy="61247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b="1" i="0" u="none" strike="noStrike" baseline="0" dirty="0" smtClean="0">
                <a:latin typeface="Arial-BoldMT"/>
              </a:rPr>
              <a:t>The 18</a:t>
            </a:r>
            <a:r>
              <a:rPr lang="en-US" sz="1400" b="1" i="0" u="none" strike="noStrike" baseline="0" dirty="0" smtClean="0">
                <a:latin typeface="Arial-BoldMT"/>
              </a:rPr>
              <a:t>th </a:t>
            </a:r>
            <a:r>
              <a:rPr lang="en-US" sz="2400" b="1" i="0" u="none" strike="noStrike" baseline="0" dirty="0" smtClean="0">
                <a:latin typeface="Arial-BoldMT"/>
              </a:rPr>
              <a:t>Amendment </a:t>
            </a:r>
            <a:r>
              <a:rPr lang="en-US" sz="2400" dirty="0" smtClean="0">
                <a:latin typeface="ArialMT"/>
              </a:rPr>
              <a:t>in the </a:t>
            </a:r>
            <a:r>
              <a:rPr lang="en-US" sz="2800" b="0" i="1" u="none" strike="noStrike" baseline="0" dirty="0" smtClean="0">
                <a:latin typeface="Arial-ItalicMT"/>
              </a:rPr>
              <a:t>United </a:t>
            </a:r>
            <a:r>
              <a:rPr lang="en-US" sz="2800" b="0" i="1" u="none" strike="noStrike" baseline="0" dirty="0" smtClean="0">
                <a:latin typeface="Arial-ItalicMT"/>
              </a:rPr>
              <a:t>States </a:t>
            </a:r>
            <a:r>
              <a:rPr lang="en-US" sz="2800" b="0" i="1" u="sng" strike="noStrike" baseline="0" dirty="0" smtClean="0">
                <a:latin typeface="Arial-ItalicMT"/>
              </a:rPr>
              <a:t>Constitution</a:t>
            </a:r>
          </a:p>
          <a:p>
            <a:endParaRPr lang="en-US" sz="2800" b="0" i="1" u="none" strike="noStrike" baseline="0" dirty="0" smtClean="0">
              <a:latin typeface="Arial-ItalicMT"/>
            </a:endParaRPr>
          </a:p>
          <a:p>
            <a:r>
              <a:rPr lang="en-US" sz="2800" b="0" i="1" u="none" strike="noStrike" baseline="0" dirty="0" smtClean="0">
                <a:latin typeface="Arial-ItalicMT"/>
              </a:rPr>
              <a:t>Context: The US Senate passed the 18th Amendment on December 18,1917. It was ratified on January 16, 1919, after 36 states approved it. </a:t>
            </a:r>
            <a:endParaRPr lang="en-US" sz="2800" b="0" i="1" u="none" strike="noStrike" baseline="0" dirty="0" smtClean="0">
              <a:latin typeface="Arial-ItalicMT"/>
            </a:endParaRPr>
          </a:p>
          <a:p>
            <a:endParaRPr lang="en-US" sz="2800" i="1" dirty="0">
              <a:latin typeface="Arial-ItalicMT"/>
            </a:endParaRPr>
          </a:p>
          <a:p>
            <a:r>
              <a:rPr lang="en-US" sz="2800" b="0" i="1" u="none" strike="noStrike" baseline="0" dirty="0" smtClean="0">
                <a:latin typeface="Arial-ItalicMT"/>
              </a:rPr>
              <a:t>The18th </a:t>
            </a:r>
            <a:r>
              <a:rPr lang="en-US" sz="2800" b="0" i="1" u="none" strike="noStrike" baseline="0" dirty="0" smtClean="0">
                <a:latin typeface="Arial-ItalicMT"/>
              </a:rPr>
              <a:t>Amendment, and the enforcement laws accompanying it, </a:t>
            </a:r>
            <a:r>
              <a:rPr lang="en-US" sz="2800" b="0" i="1" u="none" strike="noStrike" baseline="0" dirty="0" smtClean="0">
                <a:latin typeface="Arial-ItalicMT"/>
              </a:rPr>
              <a:t>established</a:t>
            </a:r>
            <a:r>
              <a:rPr lang="en-US" sz="2800" b="0" i="1" u="none" strike="noStrike" dirty="0" smtClean="0">
                <a:latin typeface="Arial-ItalicMT"/>
              </a:rPr>
              <a:t> </a:t>
            </a:r>
            <a:r>
              <a:rPr lang="en-US" sz="2800" i="1" dirty="0">
                <a:latin typeface="Arial-ItalicMT"/>
              </a:rPr>
              <a:t>p</a:t>
            </a:r>
            <a:r>
              <a:rPr lang="en-US" sz="2800" b="0" i="1" u="none" strike="noStrike" baseline="0" dirty="0" smtClean="0">
                <a:latin typeface="Arial-ItalicMT"/>
              </a:rPr>
              <a:t>rohibition </a:t>
            </a:r>
            <a:r>
              <a:rPr lang="en-US" sz="2800" b="0" i="1" u="none" strike="noStrike" baseline="0" dirty="0" smtClean="0">
                <a:latin typeface="Arial-ItalicMT"/>
              </a:rPr>
              <a:t>of alcohol in the United States. Several</a:t>
            </a:r>
            <a:r>
              <a:rPr lang="en-US" sz="2800" b="0" i="1" u="none" strike="noStrike" dirty="0" smtClean="0">
                <a:latin typeface="Arial-ItalicMT"/>
              </a:rPr>
              <a:t> </a:t>
            </a:r>
            <a:r>
              <a:rPr lang="en-US" sz="2800" b="0" i="1" u="none" strike="noStrike" baseline="0" dirty="0" smtClean="0">
                <a:latin typeface="Arial-ItalicMT"/>
              </a:rPr>
              <a:t>states already had</a:t>
            </a:r>
            <a:r>
              <a:rPr lang="en-US" sz="2800" b="0" i="1" u="none" strike="noStrike" dirty="0" smtClean="0">
                <a:latin typeface="Arial-ItalicMT"/>
              </a:rPr>
              <a:t> </a:t>
            </a:r>
            <a:r>
              <a:rPr lang="en-US" sz="2800" b="0" i="1" u="none" strike="noStrike" baseline="0" dirty="0" smtClean="0">
                <a:latin typeface="Arial-ItalicMT"/>
              </a:rPr>
              <a:t>Prohibition laws before this amendment</a:t>
            </a:r>
            <a:r>
              <a:rPr lang="en-US" sz="2800" b="0" i="1" u="none" strike="noStrike" baseline="0" dirty="0" smtClean="0">
                <a:latin typeface="Arial-ItalicMT"/>
              </a:rPr>
              <a:t>.</a:t>
            </a:r>
          </a:p>
          <a:p>
            <a:endParaRPr lang="en-US" sz="2800" i="1" dirty="0" smtClean="0">
              <a:latin typeface="Arial-ItalicMT"/>
            </a:endParaRPr>
          </a:p>
          <a:p>
            <a:r>
              <a:rPr lang="en-US" sz="2800" b="0" i="1" u="none" strike="noStrike" baseline="0" dirty="0" smtClean="0">
                <a:latin typeface="Arial-ItalicMT"/>
              </a:rPr>
              <a:t> </a:t>
            </a:r>
            <a:r>
              <a:rPr lang="en-US" sz="2800" b="0" i="1" u="none" strike="noStrike" baseline="0" dirty="0" smtClean="0">
                <a:latin typeface="Arial-ItalicMT"/>
              </a:rPr>
              <a:t>It was eventually repealed by the</a:t>
            </a:r>
            <a:r>
              <a:rPr lang="en-US" sz="2800" b="0" i="1" u="none" strike="noStrike" dirty="0" smtClean="0">
                <a:latin typeface="Arial-ItalicMT"/>
              </a:rPr>
              <a:t> </a:t>
            </a:r>
            <a:r>
              <a:rPr lang="en-US" sz="2800" b="0" i="1" u="none" strike="noStrike" baseline="0" dirty="0" smtClean="0">
                <a:latin typeface="Arial-ItalicMT"/>
              </a:rPr>
              <a:t>21st Amendment on December 5, 1933. It is the only</a:t>
            </a:r>
            <a:r>
              <a:rPr lang="en-US" sz="2800" b="0" i="1" u="none" strike="noStrike" dirty="0" smtClean="0">
                <a:latin typeface="Arial-ItalicMT"/>
              </a:rPr>
              <a:t> </a:t>
            </a:r>
            <a:r>
              <a:rPr lang="en-US" sz="2800" b="0" i="1" u="none" strike="noStrike" baseline="0" dirty="0" smtClean="0">
                <a:latin typeface="Arial-ItalicMT"/>
              </a:rPr>
              <a:t>amendment that has</a:t>
            </a:r>
            <a:r>
              <a:rPr lang="en-US" sz="2800" b="0" i="1" u="none" strike="noStrike" dirty="0" smtClean="0">
                <a:latin typeface="Arial-ItalicMT"/>
              </a:rPr>
              <a:t> </a:t>
            </a:r>
            <a:r>
              <a:rPr lang="en-US" sz="2800" b="0" i="1" u="none" strike="noStrike" baseline="0" dirty="0" smtClean="0">
                <a:latin typeface="Arial-ItalicMT"/>
              </a:rPr>
              <a:t>ever been completely repealed.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323375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0" y="50304"/>
            <a:ext cx="9144000" cy="609397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600" b="0" i="0" u="none" strike="noStrike" baseline="0" dirty="0" smtClean="0">
                <a:latin typeface="ArialMT"/>
              </a:rPr>
              <a:t>Eighteenth</a:t>
            </a:r>
            <a:r>
              <a:rPr lang="en-US" sz="2600" b="0" i="0" u="none" strike="noStrike" dirty="0" smtClean="0">
                <a:latin typeface="ArialMT"/>
              </a:rPr>
              <a:t> Amendment:</a:t>
            </a:r>
          </a:p>
          <a:p>
            <a:endParaRPr lang="en-US" sz="2600" b="0" i="0" u="none" strike="noStrike" baseline="0" dirty="0" smtClean="0">
              <a:latin typeface="ArialMT"/>
            </a:endParaRPr>
          </a:p>
          <a:p>
            <a:r>
              <a:rPr lang="en-US" sz="2600" b="0" i="0" u="none" strike="noStrike" baseline="0" dirty="0" smtClean="0">
                <a:latin typeface="ArialMT"/>
              </a:rPr>
              <a:t>Section </a:t>
            </a:r>
            <a:r>
              <a:rPr lang="en-US" sz="2600" b="0" i="0" u="none" strike="noStrike" baseline="0" dirty="0" smtClean="0">
                <a:latin typeface="ArialMT"/>
              </a:rPr>
              <a:t>1. After one year from the </a:t>
            </a:r>
            <a:r>
              <a:rPr lang="en-US" sz="2600" b="1" i="0" u="none" strike="noStrike" baseline="0" dirty="0" smtClean="0">
                <a:latin typeface="Arial-BoldMT"/>
              </a:rPr>
              <a:t>ratification </a:t>
            </a:r>
            <a:r>
              <a:rPr lang="en-US" sz="2600" b="0" i="0" u="none" strike="noStrike" baseline="0" dirty="0" smtClean="0">
                <a:latin typeface="ArialMT"/>
              </a:rPr>
              <a:t>of this </a:t>
            </a:r>
            <a:r>
              <a:rPr lang="en-US" sz="2600" b="1" i="0" u="none" strike="noStrike" baseline="0" dirty="0" smtClean="0">
                <a:latin typeface="Arial-BoldMT"/>
              </a:rPr>
              <a:t>article </a:t>
            </a:r>
            <a:r>
              <a:rPr lang="en-US" sz="2600" b="0" i="0" u="none" strike="noStrike" baseline="0" dirty="0" smtClean="0">
                <a:latin typeface="ArialMT"/>
              </a:rPr>
              <a:t>the</a:t>
            </a:r>
            <a:r>
              <a:rPr lang="en-US" sz="2600" b="0" i="0" u="none" strike="noStrike" dirty="0" smtClean="0">
                <a:latin typeface="ArialMT"/>
              </a:rPr>
              <a:t> </a:t>
            </a:r>
            <a:r>
              <a:rPr lang="en-US" sz="2600" b="0" i="0" u="none" strike="noStrike" baseline="0" dirty="0" smtClean="0">
                <a:latin typeface="ArialMT"/>
              </a:rPr>
              <a:t>manufacture, sale, transportation, importation or exportation of</a:t>
            </a:r>
            <a:r>
              <a:rPr lang="en-US" sz="2600" b="0" i="0" u="none" strike="noStrike" dirty="0" smtClean="0">
                <a:latin typeface="ArialMT"/>
              </a:rPr>
              <a:t> </a:t>
            </a:r>
            <a:r>
              <a:rPr lang="en-US" sz="2600" b="1" i="0" u="none" strike="noStrike" baseline="0" dirty="0" smtClean="0">
                <a:latin typeface="Arial-BoldMT"/>
              </a:rPr>
              <a:t>intoxicating liquors </a:t>
            </a:r>
            <a:r>
              <a:rPr lang="en-US" sz="2600" b="0" i="0" u="none" strike="noStrike" baseline="0" dirty="0" smtClean="0">
                <a:latin typeface="ArialMT"/>
              </a:rPr>
              <a:t>in the United States and all its territory is hereby</a:t>
            </a:r>
            <a:r>
              <a:rPr lang="en-US" sz="2600" b="0" i="0" u="none" strike="noStrike" dirty="0" smtClean="0">
                <a:latin typeface="ArialMT"/>
              </a:rPr>
              <a:t> </a:t>
            </a:r>
            <a:r>
              <a:rPr lang="en-US" sz="2600" b="0" i="0" u="none" strike="noStrike" baseline="0" dirty="0" smtClean="0">
                <a:latin typeface="ArialMT"/>
              </a:rPr>
              <a:t>prohibited.</a:t>
            </a:r>
          </a:p>
          <a:p>
            <a:endParaRPr lang="en-US" sz="2600" b="0" i="0" u="none" strike="noStrike" baseline="0" dirty="0" smtClean="0">
              <a:latin typeface="ArialMT"/>
            </a:endParaRPr>
          </a:p>
          <a:p>
            <a:r>
              <a:rPr lang="en-US" sz="2600" b="0" i="0" u="none" strike="noStrike" baseline="0" dirty="0" smtClean="0">
                <a:latin typeface="ArialMT"/>
              </a:rPr>
              <a:t>Section 2. The Congress and the States shall both have power to</a:t>
            </a:r>
            <a:r>
              <a:rPr lang="en-US" sz="2600" b="0" i="0" u="none" strike="noStrike" dirty="0" smtClean="0">
                <a:latin typeface="ArialMT"/>
              </a:rPr>
              <a:t> </a:t>
            </a:r>
            <a:r>
              <a:rPr lang="en-US" sz="2600" b="0" i="0" u="none" strike="noStrike" baseline="0" dirty="0" smtClean="0">
                <a:latin typeface="ArialMT"/>
              </a:rPr>
              <a:t>enforce this article by appropriate legislation.</a:t>
            </a:r>
          </a:p>
          <a:p>
            <a:endParaRPr lang="en-US" sz="2600" b="0" i="0" u="none" strike="noStrike" baseline="0" dirty="0" smtClean="0">
              <a:latin typeface="ArialMT"/>
            </a:endParaRPr>
          </a:p>
          <a:p>
            <a:r>
              <a:rPr lang="en-US" sz="2600" b="0" i="0" u="none" strike="noStrike" baseline="0" dirty="0" smtClean="0">
                <a:latin typeface="ArialMT"/>
              </a:rPr>
              <a:t>Section 3. This article shall have no power unless it shall have been</a:t>
            </a:r>
            <a:r>
              <a:rPr lang="en-US" sz="2600" b="0" i="0" u="none" strike="noStrike" dirty="0" smtClean="0">
                <a:latin typeface="ArialMT"/>
              </a:rPr>
              <a:t> </a:t>
            </a:r>
            <a:r>
              <a:rPr lang="en-US" sz="2600" b="0" i="0" u="none" strike="noStrike" baseline="0" dirty="0" smtClean="0">
                <a:latin typeface="ArialMT"/>
              </a:rPr>
              <a:t>ratified as an amendment to the Constitution by the legislatures of the</a:t>
            </a:r>
            <a:r>
              <a:rPr lang="en-US" sz="2600" b="0" i="0" u="none" strike="noStrike" dirty="0" smtClean="0">
                <a:latin typeface="ArialMT"/>
              </a:rPr>
              <a:t> </a:t>
            </a:r>
            <a:r>
              <a:rPr lang="en-US" sz="2600" b="0" i="0" u="none" strike="noStrike" baseline="0" dirty="0" smtClean="0">
                <a:latin typeface="ArialMT"/>
              </a:rPr>
              <a:t>States, as provided in the Constitution, within seven years from the</a:t>
            </a:r>
            <a:r>
              <a:rPr lang="en-US" sz="2600" b="0" i="0" u="none" strike="noStrike" dirty="0" smtClean="0">
                <a:latin typeface="ArialMT"/>
              </a:rPr>
              <a:t> </a:t>
            </a:r>
            <a:r>
              <a:rPr lang="en-US" sz="2600" b="0" i="0" u="none" strike="noStrike" baseline="0" dirty="0" smtClean="0">
                <a:latin typeface="ArialMT"/>
              </a:rPr>
              <a:t>date of the submission to the States by the Congress.</a:t>
            </a:r>
            <a:endParaRPr lang="en-US" sz="2600" dirty="0"/>
          </a:p>
        </p:txBody>
      </p:sp>
    </p:spTree>
    <p:extLst>
      <p:ext uri="{BB962C8B-B14F-4D97-AF65-F5344CB8AC3E}">
        <p14:creationId xmlns:p14="http://schemas.microsoft.com/office/powerpoint/2010/main" val="28215876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/>
          <p:cNvSpPr/>
          <p:nvPr/>
        </p:nvSpPr>
        <p:spPr>
          <a:xfrm>
            <a:off x="228600" y="76200"/>
            <a:ext cx="8534400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514350" indent="-514350">
              <a:buAutoNum type="arabicPeriod"/>
            </a:pPr>
            <a:r>
              <a:rPr lang="en-US" sz="2800" b="0" i="0" u="none" strike="noStrike" baseline="0" dirty="0" smtClean="0">
                <a:latin typeface="ArialMT"/>
              </a:rPr>
              <a:t>What is your first reaction to the 18</a:t>
            </a:r>
            <a:r>
              <a:rPr lang="en-US" sz="2800" b="0" i="0" u="none" strike="noStrike" baseline="30000" dirty="0" smtClean="0">
                <a:latin typeface="ArialMT"/>
              </a:rPr>
              <a:t>th</a:t>
            </a:r>
            <a:r>
              <a:rPr lang="en-US" sz="2800" b="0" i="0" u="none" strike="noStrike" dirty="0" smtClean="0">
                <a:latin typeface="ArialMT"/>
              </a:rPr>
              <a:t> </a:t>
            </a:r>
            <a:r>
              <a:rPr lang="en-US" sz="2800" b="0" i="0" u="none" strike="noStrike" baseline="0" dirty="0" smtClean="0">
                <a:latin typeface="ArialMT"/>
              </a:rPr>
              <a:t>amendment?</a:t>
            </a:r>
          </a:p>
          <a:p>
            <a:pPr marL="514350" indent="-514350">
              <a:buAutoNum type="arabicPeriod"/>
            </a:pPr>
            <a:endParaRPr lang="en-US" sz="2800" dirty="0">
              <a:latin typeface="ArialMT"/>
            </a:endParaRPr>
          </a:p>
          <a:p>
            <a:pPr marL="514350" indent="-514350">
              <a:buAutoNum type="arabicPeriod"/>
            </a:pPr>
            <a:endParaRPr lang="en-US" sz="2800" b="0" i="0" u="none" strike="noStrike" baseline="0" dirty="0" smtClean="0">
              <a:latin typeface="ArialMT"/>
            </a:endParaRPr>
          </a:p>
          <a:p>
            <a:r>
              <a:rPr lang="en-US" sz="2800" b="0" i="0" u="none" strike="noStrike" baseline="0" dirty="0" smtClean="0">
                <a:latin typeface="ArialMT"/>
              </a:rPr>
              <a:t>2. Do you think this amendment could be passed today? Why or why not?</a:t>
            </a:r>
          </a:p>
          <a:p>
            <a:endParaRPr lang="en-US" sz="2800" dirty="0">
              <a:latin typeface="ArialMT"/>
            </a:endParaRPr>
          </a:p>
          <a:p>
            <a:endParaRPr lang="en-US" sz="2800" b="0" i="0" u="none" strike="noStrike" baseline="0" dirty="0" smtClean="0">
              <a:latin typeface="ArialMT"/>
            </a:endParaRPr>
          </a:p>
          <a:p>
            <a:endParaRPr lang="en-US" sz="2800" b="0" i="0" u="none" strike="noStrike" baseline="0" dirty="0" smtClean="0">
              <a:latin typeface="ArialMT"/>
            </a:endParaRPr>
          </a:p>
          <a:p>
            <a:r>
              <a:rPr lang="en-US" sz="2800" b="0" i="0" u="none" strike="noStrike" baseline="0" dirty="0" smtClean="0">
                <a:latin typeface="ArialMT"/>
              </a:rPr>
              <a:t>3. Why do you think some Americans in 1918 might have wanted this amendment?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26007195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2159" y="-990600"/>
            <a:ext cx="5723579" cy="868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483079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0" y="-914400"/>
            <a:ext cx="5867400" cy="86510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0193220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190</TotalTime>
  <Words>288</Words>
  <Application>Microsoft Office PowerPoint</Application>
  <PresentationFormat>On-screen Show (4:3)</PresentationFormat>
  <Paragraphs>29</Paragraphs>
  <Slides>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7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San Diego Unified School District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Janiak Heather</dc:creator>
  <cp:lastModifiedBy>Janiak Heather</cp:lastModifiedBy>
  <cp:revision>4</cp:revision>
  <dcterms:created xsi:type="dcterms:W3CDTF">2012-12-20T14:59:33Z</dcterms:created>
  <dcterms:modified xsi:type="dcterms:W3CDTF">2012-12-20T21:09:25Z</dcterms:modified>
</cp:coreProperties>
</file>