
<file path=[Content_Types].xml><?xml version="1.0" encoding="utf-8"?>
<Types xmlns="http://schemas.openxmlformats.org/package/2006/content-types">
  <Default Extension="xml" ContentType="application/xml"/>
  <Default Extension="mov" ContentType="vide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3" d="100"/>
          <a:sy n="43" d="100"/>
        </p:scale>
        <p:origin x="-6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26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0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57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613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9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2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7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11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54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77126-5944-114F-BE42-932115C24A01}" type="datetimeFigureOut">
              <a:rPr lang="en-US" smtClean="0"/>
              <a:t>10/9/12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21020-81A2-5948-BE60-386F5C8B9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3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ASL Essay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Pollution and Dishonesty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43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ASL Essay</a:t>
            </a:r>
            <a:endParaRPr lang="en-US" dirty="0"/>
          </a:p>
        </p:txBody>
      </p:sp>
      <p:pic>
        <p:nvPicPr>
          <p:cNvPr id="4" name="Movie on 10-9-12 at 7.23 AM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6338" y="1600200"/>
            <a:ext cx="6789737" cy="4275977"/>
          </a:xfrm>
        </p:spPr>
      </p:pic>
    </p:spTree>
    <p:extLst>
      <p:ext uri="{BB962C8B-B14F-4D97-AF65-F5344CB8AC3E}">
        <p14:creationId xmlns:p14="http://schemas.microsoft.com/office/powerpoint/2010/main" val="3095363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you finish..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you finish your essay, show to another student.  Ask them what they think.  </a:t>
            </a:r>
          </a:p>
          <a:p>
            <a:r>
              <a:rPr lang="en-US" dirty="0" smtClean="0"/>
              <a:t>E-mail the essay to me (Alisa Nakano) for your grade.  Have me initial </a:t>
            </a:r>
            <a:r>
              <a:rPr lang="en-US" smtClean="0"/>
              <a:t>your paper.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91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50</Words>
  <Application>Microsoft Macintosh PowerPoint</Application>
  <PresentationFormat>On-screen Show (4:3)</PresentationFormat>
  <Paragraphs>6</Paragraphs>
  <Slides>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ASL Essay</vt:lpstr>
      <vt:lpstr>ASL Essay</vt:lpstr>
      <vt:lpstr>When you finish.. </vt:lpstr>
    </vt:vector>
  </TitlesOfParts>
  <Company>Texas School for the Deaf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ASL Essay</dc:title>
  <dc:creator>TSD</dc:creator>
  <cp:lastModifiedBy>TSD</cp:lastModifiedBy>
  <cp:revision>1</cp:revision>
  <dcterms:created xsi:type="dcterms:W3CDTF">2012-10-09T12:22:38Z</dcterms:created>
  <dcterms:modified xsi:type="dcterms:W3CDTF">2012-10-09T12:28:02Z</dcterms:modified>
</cp:coreProperties>
</file>