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 autoAdjust="0"/>
    <p:restoredTop sz="94660"/>
  </p:normalViewPr>
  <p:slideViewPr>
    <p:cSldViewPr>
      <p:cViewPr varScale="1">
        <p:scale>
          <a:sx n="64" d="100"/>
          <a:sy n="64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5D4B5A-D5AB-44ED-8EAC-A8E66984E1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DF03FD-2F4E-477E-B826-E365E29182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2514600"/>
          </a:xfrm>
        </p:spPr>
        <p:txBody>
          <a:bodyPr>
            <a:noAutofit/>
          </a:bodyPr>
          <a:lstStyle/>
          <a:p>
            <a:r>
              <a:rPr lang="en-US" sz="6600" b="1" i="1" dirty="0" smtClean="0"/>
              <a:t>Ch. 4-3 DNA and It’s Scientific History</a:t>
            </a:r>
            <a:endParaRPr lang="en-US" sz="6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629400" cy="21757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EQ:  How did the structure of DNA lead scientist to the function of the molecule?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27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is made up of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nucleotides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is a monomer of nucleic acids made up of 3 components:</a:t>
            </a:r>
          </a:p>
          <a:p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Deoxyribose</a:t>
            </a:r>
            <a:r>
              <a:rPr lang="en-US" sz="3600" dirty="0"/>
              <a:t> </a:t>
            </a:r>
            <a:r>
              <a:rPr lang="en-US" sz="3600" dirty="0" smtClean="0"/>
              <a:t>– 5-carbon Sugar</a:t>
            </a:r>
          </a:p>
          <a:p>
            <a:pPr lvl="1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Phosphate Group</a:t>
            </a:r>
          </a:p>
          <a:p>
            <a:pPr lvl="1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Components and Structure of DNA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248347"/>
            <a:ext cx="8292352" cy="387781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There are four kinds of nitrogen bases in DNA:</a:t>
            </a:r>
          </a:p>
          <a:p>
            <a:endParaRPr lang="en-US" dirty="0" smtClean="0"/>
          </a:p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Purines:</a:t>
            </a:r>
          </a:p>
          <a:p>
            <a:pPr lvl="1"/>
            <a:r>
              <a:rPr lang="en-US" sz="2800" dirty="0" smtClean="0"/>
              <a:t>Adenine (A)</a:t>
            </a:r>
          </a:p>
          <a:p>
            <a:pPr lvl="1"/>
            <a:r>
              <a:rPr lang="en-US" sz="2800" dirty="0" smtClean="0"/>
              <a:t>Guanine (G)</a:t>
            </a:r>
          </a:p>
          <a:p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Pyrimidines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/>
              <a:t>Cytosine (C)</a:t>
            </a:r>
          </a:p>
          <a:p>
            <a:pPr lvl="1"/>
            <a:r>
              <a:rPr lang="en-US" sz="2800" dirty="0" smtClean="0"/>
              <a:t>Thymine (T)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Bases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47013"/>
            <a:ext cx="5334000" cy="40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8216152" cy="4068763"/>
          </a:xfrm>
        </p:spPr>
        <p:txBody>
          <a:bodyPr/>
          <a:lstStyle/>
          <a:p>
            <a:r>
              <a:rPr lang="en-US" dirty="0" smtClean="0"/>
              <a:t>Erwin Chargaff discovered that:</a:t>
            </a:r>
          </a:p>
          <a:p>
            <a:endParaRPr lang="en-US" dirty="0"/>
          </a:p>
          <a:p>
            <a:r>
              <a:rPr lang="en-US" dirty="0" smtClean="0"/>
              <a:t>The amount of guanine (G) always equals the amount of cytosine(C)</a:t>
            </a:r>
          </a:p>
          <a:p>
            <a:r>
              <a:rPr lang="en-US" dirty="0" smtClean="0"/>
              <a:t>The amount of adenine (A) always equals the amount of thymine (T)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Chargaff’s Rule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91012"/>
            <a:ext cx="32258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67005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2133600"/>
            <a:ext cx="4419600" cy="4724400"/>
          </a:xfrm>
        </p:spPr>
        <p:txBody>
          <a:bodyPr/>
          <a:lstStyle/>
          <a:p>
            <a:r>
              <a:rPr lang="en-US" dirty="0" smtClean="0"/>
              <a:t> Rosalind Franklin used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X-ray diffraction to find the </a:t>
            </a:r>
          </a:p>
          <a:p>
            <a:pPr marL="0" indent="0">
              <a:buNone/>
            </a:pPr>
            <a:r>
              <a:rPr lang="en-US" dirty="0" smtClean="0"/>
              <a:t>      structure of DNA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Her photos were later used by Watson and Crick to come up with the structure of DNA.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47200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Rosalind Franklin and X-rays Evidence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2410"/>
            <a:ext cx="3408363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2116137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961" y="2248347"/>
            <a:ext cx="5274039" cy="4609653"/>
          </a:xfrm>
        </p:spPr>
        <p:txBody>
          <a:bodyPr/>
          <a:lstStyle/>
          <a:p>
            <a:r>
              <a:rPr lang="en-US" dirty="0" smtClean="0"/>
              <a:t>Using clues from Franklin’s X-ray photos, Watson and Crick built a model that explained how DNA carried information and could be copied</a:t>
            </a:r>
          </a:p>
          <a:p>
            <a:endParaRPr lang="en-US" dirty="0"/>
          </a:p>
          <a:p>
            <a:r>
              <a:rPr lang="en-US" dirty="0" smtClean="0"/>
              <a:t>Watson and Crick’s model of DNA was a Double-Helix, in which two strands were wound around each other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35153" cy="1395806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Watson and Crick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1" y="4542905"/>
            <a:ext cx="3335337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5368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8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Double Helix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6497412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08438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248347"/>
            <a:ext cx="8139952" cy="3877815"/>
          </a:xfrm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Watson and Crick discovered that hydrogen bonds can form between nitrogen bases.</a:t>
            </a:r>
          </a:p>
          <a:p>
            <a:endParaRPr lang="en-US" dirty="0"/>
          </a:p>
          <a:p>
            <a:r>
              <a:rPr lang="en-US" b="1" u="sng" dirty="0" smtClean="0"/>
              <a:t>The base pairs 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Adenine and Thymine – A pairs with T</a:t>
            </a:r>
          </a:p>
          <a:p>
            <a:pPr lvl="1"/>
            <a:r>
              <a:rPr lang="en-US" dirty="0" smtClean="0"/>
              <a:t>Guanine and Cytosine – C pairs with 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Base-Pairing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9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DNA is a long molecule made of monomers called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Nucleotides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Purines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/>
              <a:t>Pyrimidines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S</a:t>
            </a:r>
            <a:r>
              <a:rPr lang="en-US" dirty="0" smtClean="0"/>
              <a:t>ugars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Chargaff’s rule state that the number of guanine must equal the number of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Cytosine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Adenine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Thymine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Thymine plus adenine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DNA, the following base pairs occur: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with C, and G with 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with T, and C with G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with G, and C with 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 with T, and C with 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8347"/>
            <a:ext cx="8839199" cy="4381053"/>
          </a:xfrm>
        </p:spPr>
        <p:txBody>
          <a:bodyPr/>
          <a:lstStyle/>
          <a:p>
            <a:r>
              <a:rPr lang="en-US" sz="2800" dirty="0" smtClean="0"/>
              <a:t> In 1928, Fredrick Griffith was experimenting with different types of the pneumonia bacteria and used two different types on mice in his lab</a:t>
            </a:r>
          </a:p>
          <a:p>
            <a:pPr marL="0" indent="0">
              <a:buNone/>
            </a:pPr>
            <a:endParaRPr lang="en-US" sz="2800" dirty="0" smtClean="0"/>
          </a:p>
          <a:p>
            <a:pPr marL="411480" lvl="1" indent="0"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47200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Griffith and Transformation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9"/>
            <a:ext cx="2133600" cy="279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0537"/>
            <a:ext cx="2493962" cy="249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3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3601"/>
            <a:ext cx="9143999" cy="39925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Injected mice with Disease bacteria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Injected mice with harmless bacteria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Heated the disease bacteria and then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injected the heat-killed bacteria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Griffith’s Experiments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574792" y="2196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6" r="1400" b="-89506"/>
          <a:stretch/>
        </p:blipFill>
        <p:spPr bwMode="auto">
          <a:xfrm>
            <a:off x="6949440" y="1981200"/>
            <a:ext cx="2194560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574792" y="3415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3200400"/>
            <a:ext cx="1920875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727257"/>
            <a:ext cx="1000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4495800"/>
            <a:ext cx="1920875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8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2133601"/>
            <a:ext cx="8368552" cy="3992562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Mixed heat-killed bacteria with harmless bacteria and injected the mixture in the mice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764" y="152401"/>
            <a:ext cx="7945989" cy="1472006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Griffith’s Experiments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81400" y="3200400"/>
            <a:ext cx="14478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5681662" cy="81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Autofit/>
          </a:bodyPr>
          <a:lstStyle/>
          <a:p>
            <a:r>
              <a:rPr lang="en-US" sz="2800" dirty="0"/>
              <a:t>Griffith called this process transformation because one strain of bacteria (the harmless strain) had changed permanently into another (the disease-causing strain).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Griffith hypothesized </a:t>
            </a:r>
            <a:r>
              <a:rPr lang="en-US" sz="2800" dirty="0" smtClean="0"/>
              <a:t>that 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</a:t>
            </a:r>
            <a:r>
              <a:rPr lang="en-US" sz="2800" dirty="0" smtClean="0"/>
              <a:t> must </a:t>
            </a:r>
            <a:r>
              <a:rPr lang="en-US" sz="2800" dirty="0"/>
              <a:t>contain information that could change harmless bacteria into disease-causing ones.</a:t>
            </a:r>
          </a:p>
          <a:p>
            <a:r>
              <a:rPr lang="en-US" sz="2800" dirty="0" smtClean="0"/>
              <a:t> Some later scientists experimented using Griffith’s methods and discovered that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sz="2800" dirty="0" smtClean="0"/>
              <a:t> was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8953" cy="1472006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1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6019800" cy="4106415"/>
          </a:xfrm>
        </p:spPr>
        <p:txBody>
          <a:bodyPr>
            <a:noAutofit/>
          </a:bodyPr>
          <a:lstStyle/>
          <a:p>
            <a:r>
              <a:rPr lang="en-US" sz="2600" dirty="0" smtClean="0"/>
              <a:t>A virus that infects bacteria is known as a bacteriophage</a:t>
            </a:r>
          </a:p>
          <a:p>
            <a:r>
              <a:rPr lang="en-US" sz="2600" dirty="0" smtClean="0"/>
              <a:t>They are made up of DNA and protein</a:t>
            </a:r>
          </a:p>
          <a:p>
            <a:endParaRPr lang="en-US" sz="2600" dirty="0"/>
          </a:p>
          <a:p>
            <a:r>
              <a:rPr lang="en-US" sz="2600" dirty="0" smtClean="0"/>
              <a:t>They placed markers on the proteins of one set of viruses</a:t>
            </a:r>
          </a:p>
          <a:p>
            <a:r>
              <a:rPr lang="en-US" sz="2600" dirty="0" smtClean="0"/>
              <a:t>They placed markers on the DNA of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another set of viruses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8953" cy="1395806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Hershey-Chase Experiment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66" y="2743200"/>
            <a:ext cx="2987934" cy="287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Hershey-Chase Experiment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248347"/>
            <a:ext cx="8839199" cy="387781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marker seen with the protein marked viruses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8" y="3200400"/>
            <a:ext cx="866298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489" y="2248347"/>
            <a:ext cx="8961436" cy="387781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with DNA marked showed up after the virus infected the bacteria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624406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Hershey-Chase Experiment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276600"/>
            <a:ext cx="896143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Hershey and Chase concluded that the genetic material of the virus was DNA, Not Protein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472006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Hershey-Chase Experiment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810000"/>
            <a:ext cx="32616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41148"/>
            <a:ext cx="2389187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1" y="4086442"/>
            <a:ext cx="18780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84</TotalTime>
  <Words>538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Ch. 4-3 DNA and It’s Scientific History</vt:lpstr>
      <vt:lpstr>Griffith and Transformation</vt:lpstr>
      <vt:lpstr>Griffith’s Experiments</vt:lpstr>
      <vt:lpstr>Griffith’s Experiments</vt:lpstr>
      <vt:lpstr>Transformation</vt:lpstr>
      <vt:lpstr>The Hershey-Chase Experiment</vt:lpstr>
      <vt:lpstr>Hershey-Chase Experiment</vt:lpstr>
      <vt:lpstr>Hershey-Chase Experiment</vt:lpstr>
      <vt:lpstr>Hershey-Chase Experiment</vt:lpstr>
      <vt:lpstr>The Components and Structure of DNA</vt:lpstr>
      <vt:lpstr>Nitrogen Bases</vt:lpstr>
      <vt:lpstr>Chargaff’s Rule</vt:lpstr>
      <vt:lpstr>Rosalind Franklin and X-rays Evidence</vt:lpstr>
      <vt:lpstr>Watson and Crick</vt:lpstr>
      <vt:lpstr>DNA Double Helix</vt:lpstr>
      <vt:lpstr>Base-Pairing</vt:lpstr>
      <vt:lpstr>Question 1</vt:lpstr>
      <vt:lpstr>Question 2</vt:lpstr>
      <vt:lpstr>Question 3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4-3 DNA and It’s Scientific History</dc:title>
  <dc:creator>Windows User</dc:creator>
  <cp:lastModifiedBy>Windows User</cp:lastModifiedBy>
  <cp:revision>9</cp:revision>
  <dcterms:created xsi:type="dcterms:W3CDTF">2012-10-23T03:46:58Z</dcterms:created>
  <dcterms:modified xsi:type="dcterms:W3CDTF">2012-10-23T05:11:54Z</dcterms:modified>
</cp:coreProperties>
</file>