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sldIdLst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7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655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75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008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27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2646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6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71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650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308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978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017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E94BAF7-7CD6-4B53-800A-6BBA9153F1E0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7ED8B4B-467A-4A97-A1CF-9894700DE5C0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801A555-D6E1-4A1B-B233-58681257767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E60228B-FE20-4921-962D-31043476D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20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Final Review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67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 on Mango Street Quiz 1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Name all the members of the narrator’s family?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Where did they live before Mango Street?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was difference between Papa &amp; mama’s hair?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does the narrator’s name mean?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Who was the first Esperanza and why does narrator not want to be like her?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Why is Cathy moving from Mango Street?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Who owned the bike the narrator rode?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is Meme’s other name?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Louie is who’s friend?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Describe what happened when Louie’s cousin got his new car.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57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 on Mango Street Quiz	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Where did Esperanza get the lady’s heels?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Why are the shoes dangerous?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Who are Esperanza's </a:t>
            </a:r>
            <a:r>
              <a:rPr lang="en-US" dirty="0"/>
              <a:t>best friends are?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happens to Rachel when she speaks to the bum?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is the canteen?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 what way did the Sister Superior shame Esperanza in the story Rich Sandwich?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are </a:t>
            </a:r>
            <a:r>
              <a:rPr lang="en-US" dirty="0" err="1" smtClean="0"/>
              <a:t>chanclas</a:t>
            </a:r>
            <a:r>
              <a:rPr lang="en-US" dirty="0" smtClean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is Esperanza embarrassed about and why?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How is </a:t>
            </a:r>
            <a:r>
              <a:rPr lang="en-US" dirty="0" err="1" smtClean="0"/>
              <a:t>Nenny</a:t>
            </a:r>
            <a:r>
              <a:rPr lang="en-US" dirty="0" smtClean="0"/>
              <a:t> different from Rachel, Lucy, and Esperanza in “Hips”?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is Esperanza first job and how is she tricked in </a:t>
            </a:r>
            <a:r>
              <a:rPr lang="en-US" smtClean="0"/>
              <a:t>the story?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9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House on Mango Street Quiz 3 </a:t>
            </a:r>
            <a:r>
              <a:rPr lang="en-US" dirty="0" err="1" smtClean="0"/>
              <a:t>Pg</a:t>
            </a:r>
            <a:r>
              <a:rPr lang="en-US" dirty="0" smtClean="0"/>
              <a:t> 70-87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is strange about the Earl of Tennessee's “Wife”?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Esperanza feels as if she about to explode when she mentions Sire. Why?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“No Speak English” is about who?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Why does the character in “No Speak English” cry when the little boy sings a song?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How does Rafaela get her coconut &amp; papaya juice?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Why can Rafaela NOT get her own juice?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does Sally’s father say about being beautiful? Why?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do the boys in the yard say about Sally?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does Sally dream about?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is Minerva’s big problem?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do you  think Esperanza is suggesting when she says, “There is nothing</a:t>
            </a:r>
            <a:r>
              <a:rPr lang="en-US" i="1" dirty="0" smtClean="0"/>
              <a:t> I </a:t>
            </a:r>
            <a:r>
              <a:rPr lang="en-US" dirty="0" smtClean="0"/>
              <a:t>can do.”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Why is Esperanza not going out with Papa on the </a:t>
            </a:r>
            <a:r>
              <a:rPr lang="en-US" smtClean="0"/>
              <a:t>weekends anymore?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13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House on Mango Street Quiz 4 </a:t>
            </a:r>
            <a:r>
              <a:rPr lang="en-US" dirty="0" err="1" smtClean="0"/>
              <a:t>Pg</a:t>
            </a:r>
            <a:r>
              <a:rPr lang="en-US" dirty="0" smtClean="0"/>
              <a:t> 88-110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Why does Esperanza “leave the table like a man”? What is the message of the story “Beautiful and Cruel”?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Why was Esperanza’s mother ashamed during her education?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are the excuses that are given when Sally is beaten?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Describe what the Monkey Garden looks like.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are the differences between Sally and Esperanza?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part of Esperanza died in the story “The Monkey Garden”?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Who “all lied” in “Red Clowns”? Who is Esperanza anger at?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happens to Sally?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Is Sally happy with her new life?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Explain what the three sisters told Esperanza about her fate.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When speaking with Alicia who does Esperanza suggest will make Mango Street better?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Why does Mango Street say goodbye only sometimes?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89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</TotalTime>
  <Words>485</Words>
  <Application>Microsoft Office PowerPoint</Application>
  <PresentationFormat>On-screen Show (4:3)</PresentationFormat>
  <Paragraphs>50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Origin</vt:lpstr>
      <vt:lpstr>Clarity</vt:lpstr>
      <vt:lpstr>Final Review</vt:lpstr>
      <vt:lpstr>House on Mango Street Quiz 1 </vt:lpstr>
      <vt:lpstr>House on Mango Street Quiz 2</vt:lpstr>
      <vt:lpstr>House on Mango Street Quiz 3 Pg 70-87</vt:lpstr>
      <vt:lpstr>House on Mango Street Quiz 4 Pg 88-110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Review</dc:title>
  <dc:creator>Howard Hsiao</dc:creator>
  <cp:lastModifiedBy>Howard Hsiao</cp:lastModifiedBy>
  <cp:revision>1</cp:revision>
  <dcterms:created xsi:type="dcterms:W3CDTF">2014-06-02T17:24:58Z</dcterms:created>
  <dcterms:modified xsi:type="dcterms:W3CDTF">2014-06-02T17:26:24Z</dcterms:modified>
</cp:coreProperties>
</file>