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5" r:id="rId3"/>
    <p:sldId id="257" r:id="rId4"/>
    <p:sldId id="258" r:id="rId5"/>
    <p:sldId id="259" r:id="rId6"/>
    <p:sldId id="263" r:id="rId7"/>
    <p:sldId id="264" r:id="rId8"/>
    <p:sldId id="261" r:id="rId9"/>
    <p:sldId id="262" r:id="rId10"/>
    <p:sldId id="266" r:id="rId11"/>
    <p:sldId id="260" r:id="rId12"/>
    <p:sldId id="267" r:id="rId13"/>
    <p:sldId id="268" r:id="rId14"/>
    <p:sldId id="272" r:id="rId15"/>
    <p:sldId id="269" r:id="rId16"/>
    <p:sldId id="270" r:id="rId17"/>
    <p:sldId id="275" r:id="rId18"/>
    <p:sldId id="276" r:id="rId19"/>
    <p:sldId id="271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42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2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23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4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5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26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Rounded Rectangle 29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Rounded Rectangle 30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6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9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0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8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7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5C8C6-ECA7-4DC1-A2E9-83655F341399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CD1351-B2A6-4D3B-938C-56AF3843A8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E42C5-59A0-4CA9-B838-936E37390ADB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1516F-40FC-4209-97B2-A33AD19831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EE02B-7C56-4A7B-AA0F-1FBF9F43BE63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55CB6-BE11-4604-8D16-46EC47C811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11048-FC12-41F9-94AB-2E6E61037D37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58F76-81D8-421B-B5B7-42192CD96F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3167521-B1EA-4CF7-B4F8-00EDF1D3CE3B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D33E8F9-756E-4635-A9BB-54E781730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0892F-92A1-4DF3-9532-9FE05904B67A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3B719-CD1D-46F3-B743-54DC251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311CA-1560-48AB-B1C9-F5601AB0E215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BAEFC-260A-4A9D-B4F1-F4635749D6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A71D0-1C12-47AD-BB40-A3416A6AC349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5D949-5556-4F46-B4E6-B2D375363F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65DD0-7E26-49D1-A2FF-813009DAE17C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9A1BC-64FA-4A46-99F1-013C03780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A9C39-2109-4CBE-A17A-94334CBB2B4B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B925D-6AE3-4E41-BAA9-1E66DBDEE6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CFF30-CB2C-4224-B03F-2C542CC3CDB9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79E5F-D5DD-43B3-849D-5BC1673034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59D3F826-181A-4B8B-B4D2-A0286819EF48}" type="datetimeFigureOut">
              <a:rPr lang="en-US"/>
              <a:pPr>
                <a:defRPr/>
              </a:pPr>
              <a:t>6/11/2013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3F69B5A9-2842-4A64-B863-BC0F5B94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42" r:id="rId3"/>
    <p:sldLayoutId id="2147483741" r:id="rId4"/>
    <p:sldLayoutId id="2147483745" r:id="rId5"/>
    <p:sldLayoutId id="2147483746" r:id="rId6"/>
    <p:sldLayoutId id="2147483740" r:id="rId7"/>
    <p:sldLayoutId id="2147483739" r:id="rId8"/>
    <p:sldLayoutId id="2147483738" r:id="rId9"/>
    <p:sldLayoutId id="2147483737" r:id="rId10"/>
    <p:sldLayoutId id="214748373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/>
          <a:lstStyle/>
          <a:p>
            <a:r>
              <a:rPr lang="en-US" smtClean="0"/>
              <a:t>College Advice </a:t>
            </a:r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457200" y="3900488"/>
            <a:ext cx="4953000" cy="1752600"/>
          </a:xfrm>
        </p:spPr>
        <p:txBody>
          <a:bodyPr/>
          <a:lstStyle/>
          <a:p>
            <a:pPr marL="63500"/>
            <a:r>
              <a:rPr lang="en-US" smtClean="0"/>
              <a:t>For my AP monkeys </a:t>
            </a:r>
            <a:r>
              <a:rPr lang="en-US" smtClean="0">
                <a:sym typeface="Wingdings" pitchFamily="2" charset="2"/>
              </a:rPr>
              <a:t>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College Life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Welcome to freedom… and lack of discipline, time management, etc.</a:t>
            </a:r>
          </a:p>
          <a:p>
            <a:pPr lvl="1"/>
            <a:r>
              <a:rPr lang="en-US" smtClean="0"/>
              <a:t>Once you realize you’re responsible for yourself, there will be an adjustment period for many of you.</a:t>
            </a:r>
          </a:p>
          <a:p>
            <a:pPr lvl="1"/>
            <a:r>
              <a:rPr lang="en-US" smtClean="0"/>
              <a:t>Your parents can’t check your grades so it’s up to YOU to keep up with your work/keep your grades up.</a:t>
            </a:r>
          </a:p>
          <a:p>
            <a:pPr lvl="1"/>
            <a:r>
              <a:rPr lang="en-US" smtClean="0"/>
              <a:t>Freshman year = ACADEMIC PROBATION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College Life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Go to office hours!</a:t>
            </a:r>
          </a:p>
          <a:p>
            <a:pPr lvl="1"/>
            <a:r>
              <a:rPr lang="en-US" smtClean="0"/>
              <a:t>This is the only way to get to know your professors on a personal level. Ask for help if needed or feedback on assignments.</a:t>
            </a:r>
          </a:p>
          <a:p>
            <a:pPr lvl="1"/>
            <a:r>
              <a:rPr lang="en-US" smtClean="0"/>
              <a:t>Often times your classes will be crowded and it is rare that a professor will remember your name (unless you participate often) so see them during their office hours.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College Life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Make use of the facilities!</a:t>
            </a:r>
          </a:p>
          <a:p>
            <a:pPr lvl="1"/>
            <a:r>
              <a:rPr lang="en-US" smtClean="0"/>
              <a:t>You’re paying thousands of dollars to attend the campus so make use of the facilities. </a:t>
            </a:r>
          </a:p>
          <a:p>
            <a:pPr lvl="1"/>
            <a:r>
              <a:rPr lang="en-US" smtClean="0"/>
              <a:t>Go to the library to study.</a:t>
            </a:r>
          </a:p>
          <a:p>
            <a:pPr lvl="2"/>
            <a:r>
              <a:rPr lang="en-US" smtClean="0"/>
              <a:t>Often times there are study rooms available for reservation so you can create study groups and meet in these rooms for subject specific study sessions.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College Life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Get involved!</a:t>
            </a:r>
          </a:p>
          <a:p>
            <a:pPr lvl="1"/>
            <a:r>
              <a:rPr lang="en-US" smtClean="0"/>
              <a:t>Find your passion in college:</a:t>
            </a:r>
          </a:p>
          <a:p>
            <a:pPr lvl="2"/>
            <a:r>
              <a:rPr lang="en-US" smtClean="0"/>
              <a:t>Join clubs</a:t>
            </a:r>
          </a:p>
          <a:p>
            <a:pPr lvl="2"/>
            <a:r>
              <a:rPr lang="en-US" smtClean="0"/>
              <a:t>Join organizations</a:t>
            </a:r>
          </a:p>
          <a:p>
            <a:pPr lvl="2"/>
            <a:r>
              <a:rPr lang="en-US" smtClean="0"/>
              <a:t>Volunteer for non-profit organizations</a:t>
            </a:r>
          </a:p>
          <a:p>
            <a:pPr lvl="2"/>
            <a:r>
              <a:rPr lang="en-US" smtClean="0"/>
              <a:t>Sororities/Fraternities (Try and find one that would be beneficial for your career/major)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College Living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DORM.</a:t>
            </a:r>
          </a:p>
          <a:p>
            <a:pPr lvl="1"/>
            <a:r>
              <a:rPr lang="en-US" smtClean="0"/>
              <a:t>Seriously. Get into a new environment.</a:t>
            </a:r>
          </a:p>
          <a:p>
            <a:pPr lvl="1"/>
            <a:r>
              <a:rPr lang="en-US" smtClean="0"/>
              <a:t>The experiences are worth the $; you meet new people and learn how to get along with others that come from very different backgrounds than yourself.</a:t>
            </a:r>
          </a:p>
          <a:p>
            <a:pPr lvl="1"/>
            <a:r>
              <a:rPr lang="en-US" smtClean="0"/>
              <a:t>Again, don’t worry too much about the $. One year of dorming expenses is worth the experience of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College Living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Don’t only hang out with the people you know from high school.</a:t>
            </a:r>
          </a:p>
          <a:p>
            <a:pPr lvl="1"/>
            <a:r>
              <a:rPr lang="en-US" smtClean="0"/>
              <a:t>College is the time to expand your horizon. You won’t be able to do so if you don’t make new friends.</a:t>
            </a:r>
          </a:p>
          <a:p>
            <a:pPr lvl="1"/>
            <a:r>
              <a:rPr lang="en-US" smtClean="0"/>
              <a:t>Does this mean you can’t hang out with your old friends? Of course not. Just don’t be close minded in making new ones. </a:t>
            </a:r>
            <a:r>
              <a:rPr lang="en-US" smtClean="0">
                <a:sym typeface="Wingdings" pitchFamily="2" charset="2"/>
              </a:rPr>
              <a:t>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College Finances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n-US" dirty="0" smtClean="0"/>
              <a:t>Don’t worry too much about loans.</a:t>
            </a:r>
          </a:p>
          <a:p>
            <a:pPr marL="658368" lvl="1" indent="-246888" fontAlgn="auto">
              <a:spcAft>
                <a:spcPts val="0"/>
              </a:spcAft>
              <a:buFont typeface="Georgia"/>
              <a:buChar char="▫"/>
              <a:defRPr/>
            </a:pPr>
            <a:r>
              <a:rPr lang="en-US" dirty="0" smtClean="0"/>
              <a:t>It’s worth taking out loans because the hope is your education will lead you to your career.</a:t>
            </a:r>
          </a:p>
          <a:p>
            <a:pPr marL="923544" lvl="2" indent="-219456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My loans were around  $300-400 a month when I got out of school. It goes down as you pay down your balance.</a:t>
            </a:r>
          </a:p>
          <a:p>
            <a:pPr marL="923544" lvl="2" indent="-219456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They are deferred until you graduate.</a:t>
            </a:r>
          </a:p>
          <a:p>
            <a:pPr marL="923544" lvl="2" indent="-219456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Compared to what I make, the $ truly is not a big deal.</a:t>
            </a:r>
          </a:p>
          <a:p>
            <a:pPr marL="923544" lvl="2" indent="-219456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Obviously, don’t go overboard on the loans; take what you need to live comfortably but not extravagantly.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</a:rPr>
              <a:t>#1 MOST IMPORTANT PIECE OF ADVICE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Get a job/internship/work study/volunteer:</a:t>
            </a:r>
          </a:p>
          <a:p>
            <a:pPr lvl="1"/>
            <a:r>
              <a:rPr lang="en-US" smtClean="0"/>
              <a:t>This is my #1 MOST IMPORTANT PIECE OF ADVICE because I cannot stress how much experience will help you in the real world.</a:t>
            </a:r>
          </a:p>
          <a:p>
            <a:pPr lvl="1"/>
            <a:r>
              <a:rPr lang="en-US" smtClean="0"/>
              <a:t>The GPA is important, but experience is more important.</a:t>
            </a:r>
          </a:p>
          <a:p>
            <a:pPr lvl="1"/>
            <a:r>
              <a:rPr lang="en-US" smtClean="0"/>
              <a:t>You can be the smartest person in the room but without experience, you’re seen as less capable of being a competent employee.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College Finances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 addition, having a steady job means that you won’t have to take out as much $ in loans.</a:t>
            </a:r>
          </a:p>
          <a:p>
            <a:pPr lvl="1"/>
            <a:r>
              <a:rPr lang="en-US" smtClean="0"/>
              <a:t>16-20 hours a week, at $10/hr = approx. $640-$800.</a:t>
            </a:r>
          </a:p>
          <a:p>
            <a:pPr lvl="1"/>
            <a:r>
              <a:rPr lang="en-US" smtClean="0"/>
              <a:t>If you rent a room and share, it’s usually around $400.</a:t>
            </a:r>
          </a:p>
          <a:p>
            <a:pPr lvl="1"/>
            <a:r>
              <a:rPr lang="en-US" smtClean="0"/>
              <a:t>You’ll have $240-400 spending money if you have loans covering tuition, books, etc. </a:t>
            </a:r>
          </a:p>
          <a:p>
            <a:pPr lvl="1"/>
            <a:r>
              <a:rPr lang="en-US" smtClean="0"/>
              <a:t>So that will be $60-100 a week for food, etc.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College Life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Buy books used whenever possible!</a:t>
            </a:r>
          </a:p>
          <a:p>
            <a:pPr lvl="1"/>
            <a:r>
              <a:rPr lang="en-US" smtClean="0"/>
              <a:t>Your complaints about buying summer reading books will seem silly when you see the exorbitant prices of college textbooks. </a:t>
            </a:r>
            <a:r>
              <a:rPr lang="en-US" smtClean="0">
                <a:sym typeface="Wingdings" pitchFamily="2" charset="2"/>
              </a:rPr>
              <a:t></a:t>
            </a:r>
          </a:p>
          <a:p>
            <a:pPr lvl="1"/>
            <a:r>
              <a:rPr lang="en-US" smtClean="0">
                <a:sym typeface="Wingdings" pitchFamily="2" charset="2"/>
              </a:rPr>
              <a:t>Use half.com, the college bookstore’s used section, etc.</a:t>
            </a:r>
          </a:p>
          <a:p>
            <a:pPr lvl="1"/>
            <a:r>
              <a:rPr lang="en-US" smtClean="0">
                <a:sym typeface="Wingdings" pitchFamily="2" charset="2"/>
              </a:rPr>
              <a:t>Try your best not to buy the books new unless there’s no other way; the $ adds up!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/>
          <p:cNvSpPr>
            <a:spLocks noGrp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/>
          <a:lstStyle/>
          <a:p>
            <a:r>
              <a:rPr lang="en-US" smtClean="0"/>
              <a:t>JOB INTERVIEW TIPS</a:t>
            </a:r>
          </a:p>
        </p:txBody>
      </p:sp>
      <p:sp>
        <p:nvSpPr>
          <p:cNvPr id="24578" name="Subtitle 4"/>
          <p:cNvSpPr>
            <a:spLocks noGrp="1"/>
          </p:cNvSpPr>
          <p:nvPr>
            <p:ph type="subTitle" idx="1"/>
          </p:nvPr>
        </p:nvSpPr>
        <p:spPr>
          <a:xfrm>
            <a:off x="457200" y="3900488"/>
            <a:ext cx="4953000" cy="1752600"/>
          </a:xfrm>
        </p:spPr>
        <p:txBody>
          <a:bodyPr/>
          <a:lstStyle/>
          <a:p>
            <a:pPr marL="63500"/>
            <a:r>
              <a:rPr lang="en-US" smtClean="0"/>
              <a:t>$$$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Resume/Cover Letter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Having a strong resume and cover letter can make or break your chances for getting a job.</a:t>
            </a:r>
          </a:p>
          <a:p>
            <a:r>
              <a:rPr lang="en-US" smtClean="0"/>
              <a:t>Use powerful verbs to emphasize your abilities.</a:t>
            </a:r>
          </a:p>
          <a:p>
            <a:r>
              <a:rPr lang="en-US" smtClean="0"/>
              <a:t>A cover letter should be no longer than a page, explaining:</a:t>
            </a:r>
          </a:p>
          <a:p>
            <a:pPr lvl="1"/>
            <a:r>
              <a:rPr lang="en-US" smtClean="0"/>
              <a:t>Who you are</a:t>
            </a:r>
          </a:p>
          <a:p>
            <a:pPr lvl="1"/>
            <a:r>
              <a:rPr lang="en-US" smtClean="0"/>
              <a:t>Why you would be a good fit for the position</a:t>
            </a:r>
          </a:p>
          <a:p>
            <a:pPr lvl="1"/>
            <a:r>
              <a:rPr lang="en-US" smtClean="0"/>
              <a:t>What previous experience you have that makes you a good fit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Good FYI’s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Always end your letters with:</a:t>
            </a:r>
          </a:p>
          <a:p>
            <a:endParaRPr lang="en-US" smtClean="0"/>
          </a:p>
          <a:p>
            <a:pPr lvl="1"/>
            <a:r>
              <a:rPr lang="en-US" smtClean="0"/>
              <a:t>Please contact me should you have any further questions. Thank you for your consideration/time. It is greatly appreciated.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ALWAYS DRESS THE PART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You should always over-dress rather than under-dress.</a:t>
            </a:r>
          </a:p>
          <a:p>
            <a:r>
              <a:rPr lang="en-US" smtClean="0"/>
              <a:t>DRESS FOR THE JOB YOU WANT.</a:t>
            </a:r>
          </a:p>
          <a:p>
            <a:r>
              <a:rPr lang="en-US" smtClean="0"/>
              <a:t>Be conservative.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Confidence is EVERYTHING.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Smile.  </a:t>
            </a:r>
            <a:r>
              <a:rPr lang="en-US" smtClean="0">
                <a:sym typeface="Wingdings" pitchFamily="2" charset="2"/>
              </a:rPr>
              <a:t> Not in a creepy way… but show that you’re personable and friendly.</a:t>
            </a:r>
            <a:endParaRPr lang="en-US" smtClean="0"/>
          </a:p>
          <a:p>
            <a:r>
              <a:rPr lang="en-US" smtClean="0"/>
              <a:t>Have a strong, firm handshake but don’t break their hand.</a:t>
            </a:r>
          </a:p>
          <a:p>
            <a:r>
              <a:rPr lang="en-US" smtClean="0"/>
              <a:t>Know what your abilities are.</a:t>
            </a:r>
          </a:p>
          <a:p>
            <a:r>
              <a:rPr lang="en-US" smtClean="0"/>
              <a:t>Prepare for their questions by thinking about possible answers.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 your research!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smtClean="0"/>
              <a:t>DO RESEARCH ABOUT THE COMPANY.</a:t>
            </a:r>
          </a:p>
          <a:p>
            <a:endParaRPr lang="en-US" sz="2600" smtClean="0"/>
          </a:p>
          <a:p>
            <a:r>
              <a:rPr lang="en-US" sz="2600" smtClean="0"/>
              <a:t>Have at least two questions prepared that shows you know the company + are interested in what they do.</a:t>
            </a:r>
          </a:p>
          <a:p>
            <a:endParaRPr lang="en-US" sz="2600" smtClean="0"/>
          </a:p>
          <a:p>
            <a:r>
              <a:rPr lang="en-US" sz="2600" smtClean="0"/>
              <a:t>One of your questions can lead to a follow-up to your interview:</a:t>
            </a:r>
          </a:p>
          <a:p>
            <a:pPr lvl="1"/>
            <a:r>
              <a:rPr lang="en-US" sz="2300" smtClean="0"/>
              <a:t>When may I expect to hear from you?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Qs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What will be my opportunities for advancement? </a:t>
            </a:r>
          </a:p>
          <a:p>
            <a:pPr>
              <a:lnSpc>
                <a:spcPct val="90000"/>
              </a:lnSpc>
            </a:pPr>
            <a:r>
              <a:rPr lang="en-US" smtClean="0"/>
              <a:t>What are the goals for this department/organization/firm for the upcoming year? </a:t>
            </a:r>
          </a:p>
          <a:p>
            <a:pPr>
              <a:lnSpc>
                <a:spcPct val="90000"/>
              </a:lnSpc>
            </a:pPr>
            <a:r>
              <a:rPr lang="en-US" smtClean="0"/>
              <a:t>What new projects has this department/organization/firm undertaken recently? </a:t>
            </a:r>
          </a:p>
          <a:p>
            <a:pPr>
              <a:lnSpc>
                <a:spcPct val="90000"/>
              </a:lnSpc>
            </a:pPr>
            <a:r>
              <a:rPr lang="en-US" smtClean="0"/>
              <a:t>Do you have any questions or concerns about my qualifications that I might answer for you? </a:t>
            </a:r>
          </a:p>
          <a:p>
            <a:pPr>
              <a:lnSpc>
                <a:spcPct val="90000"/>
              </a:lnSpc>
            </a:pPr>
            <a:r>
              <a:rPr lang="en-US" smtClean="0"/>
              <a:t>When may I expect to hear from you?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Follow-up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day after your interview, email or send a letter thanking them for the opportunity to interview with the company.</a:t>
            </a:r>
          </a:p>
          <a:p>
            <a:r>
              <a:rPr lang="en-US" smtClean="0"/>
              <a:t>After a week or two, it is acceptable (and recommended) to follow up with the company if you have not heard from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Most Common Interview Qs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en-US" dirty="0" smtClean="0"/>
              <a:t>Tell me about yourself.</a:t>
            </a:r>
          </a:p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en-US" dirty="0" smtClean="0"/>
              <a:t>Why do you want to work for us?</a:t>
            </a:r>
          </a:p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en-US" dirty="0" smtClean="0"/>
              <a:t>What do you know about our company so far?</a:t>
            </a:r>
          </a:p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en-US" dirty="0" smtClean="0"/>
              <a:t>How does this position fit in with the career path you have for yourself?</a:t>
            </a:r>
          </a:p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en-US" dirty="0" smtClean="0"/>
              <a:t>Tell me about some of your strengths.</a:t>
            </a:r>
          </a:p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en-US" dirty="0" smtClean="0"/>
              <a:t>Tell me about your weaknesses.</a:t>
            </a:r>
          </a:p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en-US" dirty="0" smtClean="0"/>
              <a:t>What has been your biggest achievement thus far?</a:t>
            </a:r>
          </a:p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en-US" dirty="0" smtClean="0"/>
              <a:t>Do you have any questions for me?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 Tomorrow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Fill out what type of job you’re applying for.</a:t>
            </a:r>
          </a:p>
          <a:p>
            <a:endParaRPr lang="en-US" dirty="0" smtClean="0"/>
          </a:p>
          <a:p>
            <a:r>
              <a:rPr lang="en-US" dirty="0" smtClean="0"/>
              <a:t>Prepare for your interview! </a:t>
            </a:r>
            <a:r>
              <a:rPr lang="en-US" smtClean="0"/>
              <a:t>Review commonly asked interview Qs.</a:t>
            </a:r>
          </a:p>
          <a:p>
            <a:endParaRPr lang="en-US" dirty="0" smtClean="0"/>
          </a:p>
          <a:p>
            <a:r>
              <a:rPr lang="en-US" dirty="0" smtClean="0"/>
              <a:t>Dress appropriately.</a:t>
            </a:r>
          </a:p>
          <a:p>
            <a:endParaRPr lang="en-US" dirty="0" smtClean="0"/>
          </a:p>
          <a:p>
            <a:r>
              <a:rPr lang="en-US" dirty="0" smtClean="0"/>
              <a:t>You will be graded on a 1-9 scale by your peers.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158</TotalTime>
  <Words>1098</Words>
  <Application>Microsoft Office PowerPoint</Application>
  <PresentationFormat>On-screen Show (4:3)</PresentationFormat>
  <Paragraphs>110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Urban</vt:lpstr>
      <vt:lpstr>College Advice </vt:lpstr>
      <vt:lpstr>College Life</vt:lpstr>
      <vt:lpstr>College Life</vt:lpstr>
      <vt:lpstr>College Life</vt:lpstr>
      <vt:lpstr>College Life</vt:lpstr>
      <vt:lpstr>College Living</vt:lpstr>
      <vt:lpstr>College Living</vt:lpstr>
      <vt:lpstr>College Finances</vt:lpstr>
      <vt:lpstr>#1 MOST IMPORTANT PIECE OF ADVICE</vt:lpstr>
      <vt:lpstr>College Finances</vt:lpstr>
      <vt:lpstr>College Life</vt:lpstr>
      <vt:lpstr>JOB INTERVIEW TIPS</vt:lpstr>
      <vt:lpstr>Resume/Cover Letter</vt:lpstr>
      <vt:lpstr>Good FYI’s</vt:lpstr>
      <vt:lpstr>ALWAYS DRESS THE PART</vt:lpstr>
      <vt:lpstr>Confidence is EVERYTHING.</vt:lpstr>
      <vt:lpstr>Do your research!</vt:lpstr>
      <vt:lpstr>Your Qs</vt:lpstr>
      <vt:lpstr>Follow-up</vt:lpstr>
      <vt:lpstr>Most Common Interview Qs</vt:lpstr>
      <vt:lpstr>For Tomorrow</vt:lpstr>
    </vt:vector>
  </TitlesOfParts>
  <Company>GGUSD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Advice </dc:title>
  <dc:creator>1099762</dc:creator>
  <cp:lastModifiedBy>infosys</cp:lastModifiedBy>
  <cp:revision>6</cp:revision>
  <dcterms:created xsi:type="dcterms:W3CDTF">2013-06-10T17:37:44Z</dcterms:created>
  <dcterms:modified xsi:type="dcterms:W3CDTF">2013-06-11T19:09:47Z</dcterms:modified>
</cp:coreProperties>
</file>