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666B8-8B3C-4052-B805-C941D13041ED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46963-EEA9-4736-BAC2-82BE33641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9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94885F-4702-49EA-A92C-6CF54D0A5500}" type="slidenum">
              <a:rPr lang="en-US" smtClean="0"/>
              <a:pPr eaLnBrk="1" hangingPunct="1"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66868CE-6B99-4F50-866E-BADE45E58AD3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94DA392-011B-4732-89A8-D701F943E17D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FE04273-F5D4-48FD-A442-9F0EC463751C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592B5C-13B7-4759-97A1-75298097F5B3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r>
              <a:rPr lang="en-US" smtClean="0"/>
              <a:t>Hope to add a physical puzzle cut out for this eventually.  If anyone does so, let me know!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D54E11-3907-4687-95CA-13AAC38224C0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6D05EC5-530C-4845-9FA6-F46B9B6CDA85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71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5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8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7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0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37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2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27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0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15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2EBE6-EFBD-4A51-A510-C6CFC9F9A45F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7AFFF-EE04-4D56-894B-E985A31C7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4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Warm-up #1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KWL chart with at least three things you know and three things you would like to know about Japan (specifically geography).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76519"/>
              </p:ext>
            </p:extLst>
          </p:nvPr>
        </p:nvGraphicFramePr>
        <p:xfrm>
          <a:off x="914400" y="3276600"/>
          <a:ext cx="7467600" cy="282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9144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Know 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Want to Know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Learn</a:t>
                      </a:r>
                      <a:endParaRPr lang="en-US" sz="3200" dirty="0"/>
                    </a:p>
                  </a:txBody>
                  <a:tcPr/>
                </a:tc>
              </a:tr>
              <a:tr h="17549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55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How has Japan’s geography affected it both positively and negatively?</a:t>
            </a:r>
          </a:p>
        </p:txBody>
      </p:sp>
    </p:spTree>
    <p:extLst>
      <p:ext uri="{BB962C8B-B14F-4D97-AF65-F5344CB8AC3E}">
        <p14:creationId xmlns:p14="http://schemas.microsoft.com/office/powerpoint/2010/main" val="199556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0" y="460375"/>
          <a:ext cx="9144000" cy="571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5" imgW="8790476" imgH="5495238" progId="PBrush">
                  <p:embed/>
                </p:oleObj>
              </mc:Choice>
              <mc:Fallback>
                <p:oleObj name="Bitmap Image" r:id="rId5" imgW="8790476" imgH="5495238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60375"/>
                        <a:ext cx="9144000" cy="571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086600" y="4419600"/>
            <a:ext cx="1481138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36EC04"/>
                </a:solidFill>
                <a:latin typeface="Times New Roman" pitchFamily="18" charset="0"/>
              </a:rPr>
              <a:t>Japan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 flipV="1">
            <a:off x="7620000" y="3352800"/>
            <a:ext cx="228600" cy="1143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019800" y="5410200"/>
            <a:ext cx="1574800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b="1">
                <a:solidFill>
                  <a:srgbClr val="36EC04"/>
                </a:solidFill>
                <a:latin typeface="Times New Roman" pitchFamily="18" charset="0"/>
              </a:rPr>
              <a:t>China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 flipV="1">
            <a:off x="5867400" y="4419600"/>
            <a:ext cx="304800" cy="990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49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00302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00302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 autoUpdateAnimBg="0"/>
      <p:bldP spid="13316" grpId="0" animBg="1"/>
      <p:bldP spid="13317" grpId="0" animBg="1" autoUpdateAnimBg="0"/>
      <p:bldP spid="133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Size and Population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25575"/>
            <a:ext cx="8915400" cy="48990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smtClean="0"/>
              <a:t>Located on a series of islands.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/>
              <a:t>Slightly smaller in size than California.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>
                <a:solidFill>
                  <a:srgbClr val="36EC04"/>
                </a:solidFill>
              </a:rPr>
              <a:t>CA population: 35 million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>
                <a:solidFill>
                  <a:srgbClr val="36EC04"/>
                </a:solidFill>
              </a:rPr>
              <a:t>JP population: 127 million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/>
              <a:t>Only about 20% of the land is flat enough for farmingand most of       that land is used for cities.</a:t>
            </a:r>
          </a:p>
          <a:p>
            <a:pPr eaLnBrk="1" hangingPunct="1">
              <a:lnSpc>
                <a:spcPct val="90000"/>
              </a:lnSpc>
            </a:pPr>
            <a:endParaRPr lang="en-US" sz="3600" smtClean="0">
              <a:solidFill>
                <a:srgbClr val="36EC04"/>
              </a:solidFill>
            </a:endParaRPr>
          </a:p>
        </p:txBody>
      </p:sp>
      <p:pic>
        <p:nvPicPr>
          <p:cNvPr id="11268" name="Picture 4" descr="MP0029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3505200"/>
            <a:ext cx="279241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81588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hysical Map of Japan and Korea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3" t="5930" r="2842" b="3759"/>
          <a:stretch/>
        </p:blipFill>
        <p:spPr bwMode="auto">
          <a:xfrm>
            <a:off x="2122025" y="960700"/>
            <a:ext cx="4984474" cy="53014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Land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438" y="1393825"/>
            <a:ext cx="8702675" cy="4525963"/>
          </a:xfrm>
        </p:spPr>
        <p:txBody>
          <a:bodyPr/>
          <a:lstStyle/>
          <a:p>
            <a:pPr eaLnBrk="1" hangingPunct="1"/>
            <a:r>
              <a:rPr lang="en-US" smtClean="0"/>
              <a:t>Made up of many islands with 4 main ones.</a:t>
            </a:r>
          </a:p>
          <a:p>
            <a:pPr eaLnBrk="1" hangingPunct="1"/>
            <a:r>
              <a:rPr lang="en-US" smtClean="0"/>
              <a:t>Very mountainous so not much farmland.</a:t>
            </a:r>
          </a:p>
          <a:p>
            <a:pPr eaLnBrk="1" hangingPunct="1"/>
            <a:r>
              <a:rPr lang="en-US" smtClean="0"/>
              <a:t>Lots of earthquakes and volcanoes.</a:t>
            </a:r>
          </a:p>
        </p:txBody>
      </p:sp>
      <p:pic>
        <p:nvPicPr>
          <p:cNvPr id="6" name="Picture 2" descr="Physical Map of Japan and Kore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3" t="5930" r="2842" b="3759"/>
          <a:stretch/>
        </p:blipFill>
        <p:spPr bwMode="auto">
          <a:xfrm>
            <a:off x="2133600" y="957604"/>
            <a:ext cx="4984474" cy="530140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859149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36EC04"/>
                </a:solidFill>
              </a:rPr>
              <a:t>What would you do?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0725"/>
            <a:ext cx="9144000" cy="4525963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36EC04"/>
                </a:solidFill>
              </a:rPr>
              <a:t>Problem: Only 20% of the land is open for farming.</a:t>
            </a:r>
          </a:p>
          <a:p>
            <a:pPr eaLnBrk="1" hangingPunct="1"/>
            <a:r>
              <a:rPr lang="en-US" sz="2800" smtClean="0">
                <a:solidFill>
                  <a:srgbClr val="36EC04"/>
                </a:solidFill>
              </a:rPr>
              <a:t>Problem: Animals use more land to raise than vegetables.</a:t>
            </a:r>
          </a:p>
          <a:p>
            <a:pPr eaLnBrk="1" hangingPunct="1"/>
            <a:r>
              <a:rPr lang="en-US" sz="2800" smtClean="0">
                <a:solidFill>
                  <a:srgbClr val="36EC04"/>
                </a:solidFill>
              </a:rPr>
              <a:t>Problem: Meat provides protein, a necessary nutrient.</a:t>
            </a:r>
          </a:p>
          <a:p>
            <a:pPr eaLnBrk="1" hangingPunct="1"/>
            <a:r>
              <a:rPr lang="en-US" sz="2800" smtClean="0">
                <a:solidFill>
                  <a:srgbClr val="36EC04"/>
                </a:solidFill>
              </a:rPr>
              <a:t>Look at the map on the next slide and answer and write down how you would handle the problem.</a:t>
            </a:r>
          </a:p>
        </p:txBody>
      </p:sp>
      <p:pic>
        <p:nvPicPr>
          <p:cNvPr id="23556" name="89A72645.WAV">
            <a:hlinkClick r:id="" action="ppaction://media"/>
          </p:cNvPr>
          <p:cNvPicPr>
            <a:picLocks noChangeAspect="1" noChangeArrowheads="1"/>
          </p:cNvPicPr>
          <p:nvPr>
            <a:wavAudioFile r:embed="rId1" name="89A78C42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08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ow_mooing_md_clr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5875"/>
            <a:ext cx="167957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630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4" fill="hold"/>
                                        <p:tgtEl>
                                          <p:spTgt spid="235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56"/>
                </p:tgtEl>
              </p:cMediaNode>
            </p:audio>
          </p:childTnLst>
        </p:cTn>
      </p:par>
    </p:tnLst>
    <p:bldLst>
      <p:bldP spid="23554" grpId="0"/>
      <p:bldP spid="235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hysical Map of Japan and Ko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-466725"/>
            <a:ext cx="8291513" cy="784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41325" y="269875"/>
            <a:ext cx="4892675" cy="2317750"/>
          </a:xfrm>
          <a:prstGeom prst="rect">
            <a:avLst/>
          </a:prstGeom>
          <a:solidFill>
            <a:schemeClr val="hlink"/>
          </a:solidFill>
          <a:ln w="28575">
            <a:solidFill>
              <a:srgbClr val="00808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chemeClr val="accent2"/>
                </a:solidFill>
              </a:rPr>
              <a:t>The more red the land, the higher the elevation (that means there’s mountains!)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4816475" y="2622550"/>
            <a:ext cx="822325" cy="288925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841750" y="2697163"/>
            <a:ext cx="1141413" cy="1341437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2835275" y="2711450"/>
            <a:ext cx="746125" cy="1646238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0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438" y="1393825"/>
            <a:ext cx="8702675" cy="4525963"/>
          </a:xfrm>
        </p:spPr>
        <p:txBody>
          <a:bodyPr/>
          <a:lstStyle/>
          <a:p>
            <a:pPr eaLnBrk="1" hangingPunct="1"/>
            <a:r>
              <a:rPr lang="en-US" smtClean="0"/>
              <a:t>Japan relied on the sea (ocean) for food and transportation.</a:t>
            </a:r>
          </a:p>
          <a:p>
            <a:pPr eaLnBrk="1" hangingPunct="1"/>
            <a:r>
              <a:rPr lang="en-US" smtClean="0"/>
              <a:t>Food: Rice and fish</a:t>
            </a:r>
          </a:p>
          <a:p>
            <a:pPr eaLnBrk="1" hangingPunct="1"/>
            <a:r>
              <a:rPr lang="en-US" smtClean="0"/>
              <a:t>The sea also kept Japan </a:t>
            </a:r>
            <a:r>
              <a:rPr lang="en-US" u="sng" smtClean="0"/>
              <a:t>isolated</a:t>
            </a:r>
            <a:r>
              <a:rPr lang="en-US" smtClean="0"/>
              <a:t> (removed from the rest of the world.)</a:t>
            </a:r>
          </a:p>
        </p:txBody>
      </p:sp>
      <p:pic>
        <p:nvPicPr>
          <p:cNvPr id="17412" name="Picture 4" descr="boy_snorkel_l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0"/>
            <a:ext cx="136207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diver_floating_lg_cl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0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423382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259</Words>
  <Application>Microsoft Office PowerPoint</Application>
  <PresentationFormat>On-screen Show (4:3)</PresentationFormat>
  <Paragraphs>37</Paragraphs>
  <Slides>8</Slides>
  <Notes>7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Bitmap Image</vt:lpstr>
      <vt:lpstr>Warm-up #1</vt:lpstr>
      <vt:lpstr>Essential Question</vt:lpstr>
      <vt:lpstr>PowerPoint Presentation</vt:lpstr>
      <vt:lpstr>Size and Population</vt:lpstr>
      <vt:lpstr>The Land</vt:lpstr>
      <vt:lpstr>What would you do?</vt:lpstr>
      <vt:lpstr>PowerPoint Presentation</vt:lpstr>
      <vt:lpstr>The Sea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#1</dc:title>
  <dc:creator>Josephine Schaller</dc:creator>
  <cp:lastModifiedBy>Josephine Schaller</cp:lastModifiedBy>
  <cp:revision>2</cp:revision>
  <dcterms:created xsi:type="dcterms:W3CDTF">2012-11-30T16:03:55Z</dcterms:created>
  <dcterms:modified xsi:type="dcterms:W3CDTF">2012-11-30T16:09:47Z</dcterms:modified>
</cp:coreProperties>
</file>