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FDF3-5C87-41A2-8599-B2E8FCE3C977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BB9DF-2F8C-4102-87F4-5C64BB4DD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24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FDF3-5C87-41A2-8599-B2E8FCE3C977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BB9DF-2F8C-4102-87F4-5C64BB4DD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45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FDF3-5C87-41A2-8599-B2E8FCE3C977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BB9DF-2F8C-4102-87F4-5C64BB4DD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017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FDF3-5C87-41A2-8599-B2E8FCE3C977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BB9DF-2F8C-4102-87F4-5C64BB4DD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894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FDF3-5C87-41A2-8599-B2E8FCE3C977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BB9DF-2F8C-4102-87F4-5C64BB4DD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320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FDF3-5C87-41A2-8599-B2E8FCE3C977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BB9DF-2F8C-4102-87F4-5C64BB4DD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59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FDF3-5C87-41A2-8599-B2E8FCE3C977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BB9DF-2F8C-4102-87F4-5C64BB4DD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8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FDF3-5C87-41A2-8599-B2E8FCE3C977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BB9DF-2F8C-4102-87F4-5C64BB4DD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752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FDF3-5C87-41A2-8599-B2E8FCE3C977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BB9DF-2F8C-4102-87F4-5C64BB4DD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192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FDF3-5C87-41A2-8599-B2E8FCE3C977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BB9DF-2F8C-4102-87F4-5C64BB4DD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161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FDF3-5C87-41A2-8599-B2E8FCE3C977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BB9DF-2F8C-4102-87F4-5C64BB4DD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45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BFDF3-5C87-41A2-8599-B2E8FCE3C977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BB9DF-2F8C-4102-87F4-5C64BB4DD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5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Warm-up #</a:t>
            </a:r>
            <a:r>
              <a:rPr lang="en-US" b="1" smtClean="0"/>
              <a:t>5 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n-US" dirty="0" smtClean="0"/>
              <a:t>Compare and contrast Pure Land and Zen Buddhism.</a:t>
            </a:r>
          </a:p>
          <a:p>
            <a:pPr marL="514350" indent="-514350">
              <a:buAutoNum type="arabicParenR"/>
            </a:pPr>
            <a:r>
              <a:rPr lang="en-US" dirty="0" smtClean="0"/>
              <a:t>Why was Heian an important city?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73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u="sng" dirty="0" smtClean="0"/>
              <a:t>Chapter 8.2 Review 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6388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1b. Why are the 800s to the 1100s considered a golden age for Japanese literature and art?</a:t>
            </a:r>
          </a:p>
          <a:p>
            <a:r>
              <a:rPr lang="en-US" i="1" dirty="0" smtClean="0"/>
              <a:t>Nobles supported the arts and made great advances in literature, painting, calligraphy, and drama. </a:t>
            </a:r>
          </a:p>
          <a:p>
            <a:r>
              <a:rPr lang="en-US" b="1" dirty="0" smtClean="0"/>
              <a:t>1c. Do you think women in Heian had more rights and freedoms than women in other societies? Why or why not?</a:t>
            </a:r>
          </a:p>
          <a:p>
            <a:r>
              <a:rPr lang="en-US" i="1" dirty="0" smtClean="0"/>
              <a:t>Women were excluded from politics and expected to serve  but were able to write and take part in court society. </a:t>
            </a:r>
          </a:p>
          <a:p>
            <a:r>
              <a:rPr lang="en-US" b="1" dirty="0" smtClean="0"/>
              <a:t>2a. What were two forms of Buddhism that developed in Japan?</a:t>
            </a:r>
          </a:p>
          <a:p>
            <a:r>
              <a:rPr lang="en-US" i="1" dirty="0" smtClean="0"/>
              <a:t>Zen and Pure land Buddhism developed in Japan. </a:t>
            </a:r>
          </a:p>
          <a:p>
            <a:r>
              <a:rPr lang="en-US" b="1" dirty="0" smtClean="0"/>
              <a:t>2b. How was religion among Japan’s nobles different from religion among the common people?</a:t>
            </a:r>
          </a:p>
          <a:p>
            <a:r>
              <a:rPr lang="en-US" dirty="0" smtClean="0"/>
              <a:t>Nobles took part in many </a:t>
            </a:r>
            <a:r>
              <a:rPr lang="en-US" dirty="0"/>
              <a:t>r</a:t>
            </a:r>
            <a:r>
              <a:rPr lang="en-US" dirty="0" smtClean="0"/>
              <a:t>ituals and ceremonies, whereas the common people simply chanted Buddha’s name to help meditate and reach an enlightened state.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0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067800" cy="838200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Korea’s Influence Roaming Readers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534400" cy="5943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 </a:t>
            </a:r>
            <a:r>
              <a:rPr lang="en-US" b="1" dirty="0" smtClean="0"/>
              <a:t>Roaming Readers: </a:t>
            </a:r>
          </a:p>
          <a:p>
            <a:pPr lvl="1"/>
            <a:r>
              <a:rPr lang="en-US" b="1" dirty="0" smtClean="0"/>
              <a:t>Visit each of the ten readers on the influence of Korea on Japan. </a:t>
            </a:r>
          </a:p>
          <a:p>
            <a:pPr lvl="1"/>
            <a:r>
              <a:rPr lang="en-US" b="1" dirty="0" smtClean="0"/>
              <a:t>Take notes in your graphic organizer. </a:t>
            </a:r>
            <a:endParaRPr lang="en-US" dirty="0" smtClean="0"/>
          </a:p>
          <a:p>
            <a:r>
              <a:rPr lang="en-US" b="1" dirty="0" smtClean="0"/>
              <a:t>Summary:</a:t>
            </a:r>
          </a:p>
          <a:p>
            <a:pPr lvl="1"/>
            <a:r>
              <a:rPr lang="en-US" dirty="0" smtClean="0"/>
              <a:t>Write a one paragraph summary about the three Korean contributions that you think were the most important. </a:t>
            </a:r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067800" cy="8382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Korea’s Influence Roaming Readers (Honors)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534400" cy="59436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 </a:t>
            </a:r>
            <a:r>
              <a:rPr lang="en-US" b="1" dirty="0" smtClean="0"/>
              <a:t>Roaming Readers: </a:t>
            </a:r>
          </a:p>
          <a:p>
            <a:pPr lvl="1"/>
            <a:r>
              <a:rPr lang="en-US" b="1" dirty="0" smtClean="0"/>
              <a:t>Visit each of the ten readers on the influence of Korea on Japan. </a:t>
            </a:r>
          </a:p>
          <a:p>
            <a:pPr lvl="1"/>
            <a:r>
              <a:rPr lang="en-US" b="1" dirty="0" smtClean="0"/>
              <a:t>Take notes in your graphic organizer. </a:t>
            </a:r>
            <a:endParaRPr lang="en-US" dirty="0" smtClean="0"/>
          </a:p>
          <a:p>
            <a:r>
              <a:rPr lang="en-US" b="1" dirty="0" smtClean="0"/>
              <a:t>Thank You Notes:</a:t>
            </a:r>
          </a:p>
          <a:p>
            <a:pPr lvl="1"/>
            <a:r>
              <a:rPr lang="en-US" dirty="0" smtClean="0"/>
              <a:t>Make a thank you note/cart to Korea for all of the “gifts” they gave Japan. </a:t>
            </a:r>
          </a:p>
          <a:p>
            <a:pPr lvl="1"/>
            <a:r>
              <a:rPr lang="en-US" dirty="0" smtClean="0"/>
              <a:t> 3 paragraphs long</a:t>
            </a:r>
          </a:p>
          <a:p>
            <a:pPr lvl="2"/>
            <a:r>
              <a:rPr lang="en-US" dirty="0" smtClean="0"/>
              <a:t>Each paragraph names, describes, and outlines the importance on one contribution from the roaming readers. </a:t>
            </a:r>
          </a:p>
          <a:p>
            <a:pPr lvl="2"/>
            <a:r>
              <a:rPr lang="en-US" dirty="0" smtClean="0"/>
              <a:t>Include an opening and a closing. </a:t>
            </a:r>
          </a:p>
          <a:p>
            <a:pPr lvl="2"/>
            <a:r>
              <a:rPr lang="en-US" dirty="0" smtClean="0"/>
              <a:t>Dear Korea, </a:t>
            </a:r>
          </a:p>
          <a:p>
            <a:pPr lvl="2"/>
            <a:endParaRPr lang="en-US" dirty="0"/>
          </a:p>
          <a:p>
            <a:pPr lvl="3"/>
            <a:r>
              <a:rPr lang="en-US" dirty="0" smtClean="0"/>
              <a:t>Sincerely, </a:t>
            </a:r>
          </a:p>
          <a:p>
            <a:pPr marL="1371600" lvl="3" indent="0">
              <a:buNone/>
            </a:pPr>
            <a:r>
              <a:rPr lang="en-US" dirty="0"/>
              <a:t> </a:t>
            </a:r>
            <a:r>
              <a:rPr lang="en-US" dirty="0" smtClean="0"/>
              <a:t>     </a:t>
            </a:r>
          </a:p>
          <a:p>
            <a:pPr marL="1371600" lvl="3" indent="0">
              <a:buNone/>
            </a:pPr>
            <a:r>
              <a:rPr lang="en-US" dirty="0"/>
              <a:t> </a:t>
            </a:r>
            <a:r>
              <a:rPr lang="en-US" dirty="0" smtClean="0"/>
              <a:t>    Japan </a:t>
            </a:r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70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308</Words>
  <Application>Microsoft Office PowerPoint</Application>
  <PresentationFormat>On-screen Show (4:3)</PresentationFormat>
  <Paragraphs>34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Warm-up #5 </vt:lpstr>
      <vt:lpstr>Chapter 8.2 Review </vt:lpstr>
      <vt:lpstr>Korea’s Influence Roaming Readers</vt:lpstr>
      <vt:lpstr>Korea’s Influence Roaming Readers (Honors)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#4</dc:title>
  <dc:creator>Josephine Schaller</dc:creator>
  <cp:lastModifiedBy>Josephine Schaller</cp:lastModifiedBy>
  <cp:revision>8</cp:revision>
  <dcterms:created xsi:type="dcterms:W3CDTF">2012-12-06T17:10:09Z</dcterms:created>
  <dcterms:modified xsi:type="dcterms:W3CDTF">2012-12-06T19:23:10Z</dcterms:modified>
</cp:coreProperties>
</file>